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91" r:id="rId2"/>
    <p:sldId id="287" r:id="rId3"/>
    <p:sldId id="288" r:id="rId4"/>
    <p:sldId id="297" r:id="rId5"/>
    <p:sldId id="298" r:id="rId6"/>
    <p:sldId id="299" r:id="rId7"/>
    <p:sldId id="301" r:id="rId8"/>
    <p:sldId id="302" r:id="rId9"/>
    <p:sldId id="303" r:id="rId10"/>
    <p:sldId id="304" r:id="rId11"/>
    <p:sldId id="305" r:id="rId12"/>
    <p:sldId id="306" r:id="rId13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ana, Besa" initials="OB" lastIdx="7" clrIdx="0">
    <p:extLst>
      <p:ext uri="{19B8F6BF-5375-455C-9EA6-DF929625EA0E}">
        <p15:presenceInfo xmlns:p15="http://schemas.microsoft.com/office/powerpoint/2012/main" userId="S::orana-besa@aramark.com::0a5f34ee-db1f-4ff5-accf-7ea481c5ae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D6A"/>
    <a:srgbClr val="FCB827"/>
    <a:srgbClr val="55AFCA"/>
    <a:srgbClr val="F49320"/>
    <a:srgbClr val="7FC143"/>
    <a:srgbClr val="8DD0EA"/>
    <a:srgbClr val="9C4A8A"/>
    <a:srgbClr val="A93D92"/>
    <a:srgbClr val="4472C4"/>
    <a:srgbClr val="87C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5"/>
    <p:restoredTop sz="93300" autoAdjust="0"/>
  </p:normalViewPr>
  <p:slideViewPr>
    <p:cSldViewPr snapToGrid="0" snapToObjects="1">
      <p:cViewPr>
        <p:scale>
          <a:sx n="110" d="100"/>
          <a:sy n="110" d="100"/>
        </p:scale>
        <p:origin x="-72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04546-2FFE-483A-A72E-DB5817DC92CB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02426-828E-4BCF-82E0-B90CB218F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17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82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7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4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7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26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1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4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54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02426-828E-4BCF-82E0-B90CB218F6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3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89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6ABA4D-F649-F247-A353-1D0D2786E83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56087580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14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754449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612" indent="-188612" algn="l" defTabSz="754449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836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3061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285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509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734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958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9182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406" indent="-188612" algn="l" defTabSz="75444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224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449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673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897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6121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346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570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794" algn="l" defTabSz="754449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80DD-1394-4E98-B21D-74A020CD491A}"/>
              </a:ext>
            </a:extLst>
          </p:cNvPr>
          <p:cNvGrpSpPr/>
          <p:nvPr/>
        </p:nvGrpSpPr>
        <p:grpSpPr>
          <a:xfrm>
            <a:off x="0" y="0"/>
            <a:ext cx="1671569" cy="5722269"/>
            <a:chOff x="0" y="0"/>
            <a:chExt cx="1671569" cy="57222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584F1-1D34-409B-A574-27207AF9C30C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7F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DD185-7A42-4035-876A-DC389318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3" y="4990686"/>
              <a:ext cx="1658256" cy="73158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BEE63C-82B9-4AEF-A83A-8B98CBC3F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236" y="-17921"/>
            <a:ext cx="3255546" cy="234716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F927543-B390-462E-BCAD-0289EBA3C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26" y="6211665"/>
            <a:ext cx="5529551" cy="1566808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409EA964-5C48-4BDD-B8F1-FD3476F7929E}"/>
              </a:ext>
            </a:extLst>
          </p:cNvPr>
          <p:cNvSpPr/>
          <p:nvPr/>
        </p:nvSpPr>
        <p:spPr>
          <a:xfrm rot="5400000">
            <a:off x="5852768" y="6170776"/>
            <a:ext cx="1369007" cy="1827116"/>
          </a:xfrm>
          <a:prstGeom prst="rect">
            <a:avLst/>
          </a:prstGeom>
          <a:solidFill>
            <a:srgbClr val="FCB8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7F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32327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D6A938-F8A4-41AC-87B4-BA2B5B1AF4BF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E91F51-21A0-490C-AA10-B1D8188BFFF0}"/>
              </a:ext>
            </a:extLst>
          </p:cNvPr>
          <p:cNvSpPr txBox="1"/>
          <p:nvPr/>
        </p:nvSpPr>
        <p:spPr>
          <a:xfrm>
            <a:off x="83939" y="2156418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E9A2C-1811-3A46-85E5-08B28ECF2628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4D7803-CEAB-414D-A685-1A95F3B884FB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64" name="Picture 6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3FF231A-D12B-41EC-978D-DBEAD995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24A42D5-3B73-49C8-B058-F707EDFF8873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0" name="object 13">
            <a:extLst>
              <a:ext uri="{FF2B5EF4-FFF2-40B4-BE49-F238E27FC236}">
                <a16:creationId xmlns:a16="http://schemas.microsoft.com/office/drawing/2014/main" id="{0DE5DF51-F1A2-4A9D-9276-934D4BE6716A}"/>
              </a:ext>
            </a:extLst>
          </p:cNvPr>
          <p:cNvSpPr txBox="1"/>
          <p:nvPr/>
        </p:nvSpPr>
        <p:spPr>
          <a:xfrm>
            <a:off x="2381941" y="6675107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4CEB74-76DD-00F6-7F78-8AE8A2299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232149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7" name="object 67">
            <a:extLst>
              <a:ext uri="{FF2B5EF4-FFF2-40B4-BE49-F238E27FC236}">
                <a16:creationId xmlns:a16="http://schemas.microsoft.com/office/drawing/2014/main" id="{90EDD808-397D-A1FD-679D-FC9EF9674DB8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5E91D2E3-5D3E-A265-6579-79CE0C84144F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08C754FD-9A9E-E794-282E-89AFBBB1AFD4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3E9263DA-71E9-AEDD-1603-478C32D6F28D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EF162982-27F3-CCB8-9F3D-C2936CC99554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3CB70C7E-09DA-0EC2-87C6-0D175BDE667A}"/>
              </a:ext>
            </a:extLst>
          </p:cNvPr>
          <p:cNvSpPr txBox="1">
            <a:spLocks/>
          </p:cNvSpPr>
          <p:nvPr/>
        </p:nvSpPr>
        <p:spPr>
          <a:xfrm>
            <a:off x="6690713" y="263069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D2DB5375-5E97-975C-005A-8AF014228C3E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B04089A0-E9C2-4E9A-58F8-6AF29BA07F89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263CF8DB-86B2-6A44-E0CF-495F8B9CED81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Sticks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2347253E-FB96-3AA7-5837-A7642ACE198D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23E86CB8-37B4-9269-42BE-A4C7196A558E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Cocoa Pastry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0FECBD74-D753-3C50-6FC7-C8893C6F5ABA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7B4D07E6-5A2A-69AA-5DD2-B345D95D0CFF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AB13A418-4EF5-9EE9-3CA5-6C8D195DCE4B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Maxx Sticks/Sauce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3E486C07-7663-0623-23CF-E3CA5EF0CBDF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</p:txBody>
      </p:sp>
      <p:sp>
        <p:nvSpPr>
          <p:cNvPr id="48" name="object 67">
            <a:extLst>
              <a:ext uri="{FF2B5EF4-FFF2-40B4-BE49-F238E27FC236}">
                <a16:creationId xmlns:a16="http://schemas.microsoft.com/office/drawing/2014/main" id="{A6F32549-205A-BB4F-EA53-4240BB69310B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50" name="object 67">
            <a:extLst>
              <a:ext uri="{FF2B5EF4-FFF2-40B4-BE49-F238E27FC236}">
                <a16:creationId xmlns:a16="http://schemas.microsoft.com/office/drawing/2014/main" id="{EE885E46-65D9-4EDB-F039-554C4170C5F3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51" name="object 67">
            <a:extLst>
              <a:ext uri="{FF2B5EF4-FFF2-40B4-BE49-F238E27FC236}">
                <a16:creationId xmlns:a16="http://schemas.microsoft.com/office/drawing/2014/main" id="{1FE87E84-2171-FAA4-D99A-2200250DF95D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52" name="object 67">
            <a:extLst>
              <a:ext uri="{FF2B5EF4-FFF2-40B4-BE49-F238E27FC236}">
                <a16:creationId xmlns:a16="http://schemas.microsoft.com/office/drawing/2014/main" id="{EE96C0A8-5840-8363-134E-8C2F9A23E11E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3" name="object 67">
            <a:extLst>
              <a:ext uri="{FF2B5EF4-FFF2-40B4-BE49-F238E27FC236}">
                <a16:creationId xmlns:a16="http://schemas.microsoft.com/office/drawing/2014/main" id="{FD52EE7A-79DF-F161-45B0-255A61B48AA7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7" name="object 67">
            <a:extLst>
              <a:ext uri="{FF2B5EF4-FFF2-40B4-BE49-F238E27FC236}">
                <a16:creationId xmlns:a16="http://schemas.microsoft.com/office/drawing/2014/main" id="{F53E40E5-F397-507B-8B6F-3B0B4D8065FB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8" name="object 67">
            <a:extLst>
              <a:ext uri="{FF2B5EF4-FFF2-40B4-BE49-F238E27FC236}">
                <a16:creationId xmlns:a16="http://schemas.microsoft.com/office/drawing/2014/main" id="{05AA4DC2-97AA-E135-B032-94B056E76E05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or Beef Burger</a:t>
            </a:r>
          </a:p>
        </p:txBody>
      </p:sp>
      <p:sp>
        <p:nvSpPr>
          <p:cNvPr id="59" name="object 67">
            <a:extLst>
              <a:ext uri="{FF2B5EF4-FFF2-40B4-BE49-F238E27FC236}">
                <a16:creationId xmlns:a16="http://schemas.microsoft.com/office/drawing/2014/main" id="{7D3791A1-D32B-6566-58BE-8DEDB28AD896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</p:txBody>
      </p:sp>
      <p:sp>
        <p:nvSpPr>
          <p:cNvPr id="60" name="object 67">
            <a:extLst>
              <a:ext uri="{FF2B5EF4-FFF2-40B4-BE49-F238E27FC236}">
                <a16:creationId xmlns:a16="http://schemas.microsoft.com/office/drawing/2014/main" id="{E606866C-7DA7-029C-4FFE-419584AF580F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&amp; Veg Dumpling/Rice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All American Sub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039D5-EB0A-1318-BE77-B252F42D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34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1BFB9E10-8EDA-5F40-8CE7-2B8779782E04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E86D6A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8C42E7-4D89-C347-A24E-49D1D66BB694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3D6E63-8C03-F542-9CDB-1510835D22A3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BF20DD2E-87E3-4470-BA63-351205A1A84A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F4677A-E9A1-4FE9-ACD3-41D1548671E9}"/>
              </a:ext>
            </a:extLst>
          </p:cNvPr>
          <p:cNvGrpSpPr/>
          <p:nvPr/>
        </p:nvGrpSpPr>
        <p:grpSpPr>
          <a:xfrm>
            <a:off x="-1" y="0"/>
            <a:ext cx="1681557" cy="5743268"/>
            <a:chOff x="-1" y="0"/>
            <a:chExt cx="1681557" cy="5743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2B88F19-1438-4D1E-834B-E942524E68D5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55A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A0D4D50-40F8-4B40-9A70-6407D590C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97"/>
            <a:stretch/>
          </p:blipFill>
          <p:spPr>
            <a:xfrm>
              <a:off x="-1" y="5111600"/>
              <a:ext cx="1681557" cy="631668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55AF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99" name="object 13">
            <a:extLst>
              <a:ext uri="{FF2B5EF4-FFF2-40B4-BE49-F238E27FC236}">
                <a16:creationId xmlns:a16="http://schemas.microsoft.com/office/drawing/2014/main" id="{F8F5B6A6-A387-4C14-B29D-E40B92A3900C}"/>
              </a:ext>
            </a:extLst>
          </p:cNvPr>
          <p:cNvSpPr txBox="1"/>
          <p:nvPr/>
        </p:nvSpPr>
        <p:spPr>
          <a:xfrm>
            <a:off x="2162006" y="6386409"/>
            <a:ext cx="3006447" cy="1367682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Cereal/Side Served Daily! 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71E9B3F-A5D8-4728-B063-E8A18AA4AEDB}"/>
              </a:ext>
            </a:extLst>
          </p:cNvPr>
          <p:cNvSpPr txBox="1"/>
          <p:nvPr/>
        </p:nvSpPr>
        <p:spPr>
          <a:xfrm>
            <a:off x="135089" y="1817321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7B6BD23-EE62-DF4E-A83C-3FF6B81005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4765" y="5920450"/>
            <a:ext cx="2240280" cy="188023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0F9BD16-69D3-0044-9773-2BED18B0BFA2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AFE753-AEA3-9643-8C00-EBB029CDE94D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72" name="Picture 7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4F2F0A0-C876-9744-A507-1DB12EA3B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8B032B-53F0-8512-5651-8E3D2633A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025911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7BBBEC0E-50E6-BC4A-0C7D-35BF7EF514EC}"/>
              </a:ext>
            </a:extLst>
          </p:cNvPr>
          <p:cNvSpPr txBox="1">
            <a:spLocks/>
          </p:cNvSpPr>
          <p:nvPr/>
        </p:nvSpPr>
        <p:spPr>
          <a:xfrm>
            <a:off x="5099367" y="173868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National Apple Month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98B753FB-BEFE-AD68-76CB-3C1B076887E0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Minni Cinni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Fish Bites/Roll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A1193746-489F-7514-33C6-A6F4E7258C59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4AA05765-6CF4-5A52-0FF0-06AEBD628BCE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3386623B-0AE4-FCB2-711B-1BAD64789C17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Dorito Nachos/Churro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8280F543-04C5-4B37-1E77-1CFDBDEC149C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4CA1CB58-5328-8807-806A-F17E757D5D25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A1309BE1-308F-2BE6-D985-767DD9912D7F}"/>
              </a:ext>
            </a:extLst>
          </p:cNvPr>
          <p:cNvSpPr txBox="1">
            <a:spLocks/>
          </p:cNvSpPr>
          <p:nvPr/>
        </p:nvSpPr>
        <p:spPr>
          <a:xfrm>
            <a:off x="8299321" y="2633667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Sausage Pizza Day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CB4C5F29-0A5B-65B4-0670-1C7D5321F4F3}"/>
              </a:ext>
            </a:extLst>
          </p:cNvPr>
          <p:cNvSpPr txBox="1">
            <a:spLocks/>
          </p:cNvSpPr>
          <p:nvPr/>
        </p:nvSpPr>
        <p:spPr>
          <a:xfrm>
            <a:off x="1835714" y="351309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Fried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2CD07682-003B-A740-AFD8-FA7A161A4546}"/>
              </a:ext>
            </a:extLst>
          </p:cNvPr>
          <p:cNvSpPr txBox="1">
            <a:spLocks/>
          </p:cNvSpPr>
          <p:nvPr/>
        </p:nvSpPr>
        <p:spPr>
          <a:xfrm>
            <a:off x="3482219" y="3515186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74B69729-B9BF-2E17-1AF6-07701652DFF1}"/>
              </a:ext>
            </a:extLst>
          </p:cNvPr>
          <p:cNvSpPr txBox="1">
            <a:spLocks/>
          </p:cNvSpPr>
          <p:nvPr/>
        </p:nvSpPr>
        <p:spPr>
          <a:xfrm>
            <a:off x="5092933" y="3536589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E68F505F-2D7A-DF1E-EA4B-3930B5D0CC99}"/>
              </a:ext>
            </a:extLst>
          </p:cNvPr>
          <p:cNvSpPr txBox="1">
            <a:spLocks/>
          </p:cNvSpPr>
          <p:nvPr/>
        </p:nvSpPr>
        <p:spPr>
          <a:xfrm>
            <a:off x="6670595" y="3518387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408B9015-586E-3231-B52D-5E24E71CA8B3}"/>
              </a:ext>
            </a:extLst>
          </p:cNvPr>
          <p:cNvSpPr txBox="1">
            <a:spLocks/>
          </p:cNvSpPr>
          <p:nvPr/>
        </p:nvSpPr>
        <p:spPr>
          <a:xfrm>
            <a:off x="8269993" y="3496097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Honey Must. Chicken Melt/Fries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Chorizo Enchilada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38286696-8AC6-2902-7B99-DF941B7DDAB2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Corn Dog/Mac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08485294-D704-A788-E68E-E33AA9B5B0E9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Spaghetti/Breadstick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1004DF88-79EF-543A-D866-68E54CE2C0BC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D4F24680-C6D0-0A4E-4110-F79998FEC377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Chicken SDW/Breadstick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B93DF873-680B-4D35-1004-5BB915026D38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67BB5A49-A2E2-404A-E76A-5B27C6240000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300DBF8F-68F9-95D0-B866-F2448B29B258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B5F41618-18F1-58D3-A91C-639AF578F123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9CA6DFC6-8AD3-4353-658A-78371A346A1E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B2153BCA-E08A-94DF-4EA5-E8DC63BE3CF3}"/>
              </a:ext>
            </a:extLst>
          </p:cNvPr>
          <p:cNvSpPr txBox="1">
            <a:spLocks/>
          </p:cNvSpPr>
          <p:nvPr/>
        </p:nvSpPr>
        <p:spPr>
          <a:xfrm>
            <a:off x="6693408" y="526377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Halloween Pudding Treat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EC87F6E6-8626-39C0-4B8C-CF280BD85D5E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Sloppy Joe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88D8B7C-3C1C-2105-5B4E-F6B4CFA499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7" t="29253" r="-3795" b="2355"/>
          <a:stretch/>
        </p:blipFill>
        <p:spPr>
          <a:xfrm>
            <a:off x="0" y="0"/>
            <a:ext cx="2158595" cy="187639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F3856-38C6-38F6-AFD1-95865D11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77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7CEC4726-7535-C144-81BB-5F6B12A6C7B5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55AFCA"/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D08741C-3802-784C-97D3-F395AA867E9F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A6176D1-1FCC-3348-B4DF-C29FB4C0FAD0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0D7F65F-02B0-D34E-A5EF-0A94060AE4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765" y="5997942"/>
            <a:ext cx="2133600" cy="1790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80DD-1394-4E98-B21D-74A020CD491A}"/>
              </a:ext>
            </a:extLst>
          </p:cNvPr>
          <p:cNvGrpSpPr/>
          <p:nvPr/>
        </p:nvGrpSpPr>
        <p:grpSpPr>
          <a:xfrm>
            <a:off x="0" y="0"/>
            <a:ext cx="1671569" cy="5722269"/>
            <a:chOff x="0" y="0"/>
            <a:chExt cx="1671569" cy="57222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584F1-1D34-409B-A574-27207AF9C30C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7F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DD185-7A42-4035-876A-DC389318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13" y="4990686"/>
              <a:ext cx="1658256" cy="73158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7F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D6A938-F8A4-41AC-87B4-BA2B5B1AF4BF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E91F51-21A0-490C-AA10-B1D8188BFFF0}"/>
              </a:ext>
            </a:extLst>
          </p:cNvPr>
          <p:cNvSpPr txBox="1"/>
          <p:nvPr/>
        </p:nvSpPr>
        <p:spPr>
          <a:xfrm>
            <a:off x="203559" y="1876824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4A42D5-3B73-49C8-B058-F707EDFF8873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0" name="object 13">
            <a:extLst>
              <a:ext uri="{FF2B5EF4-FFF2-40B4-BE49-F238E27FC236}">
                <a16:creationId xmlns:a16="http://schemas.microsoft.com/office/drawing/2014/main" id="{0DE5DF51-F1A2-4A9D-9276-934D4BE6716A}"/>
              </a:ext>
            </a:extLst>
          </p:cNvPr>
          <p:cNvSpPr txBox="1"/>
          <p:nvPr/>
        </p:nvSpPr>
        <p:spPr>
          <a:xfrm>
            <a:off x="2350829" y="6404718"/>
            <a:ext cx="3006447" cy="1367682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Cereal/Side Served Daily! 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D509773-B29D-5641-B2EB-8DB7DF4F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62244" y="-18015"/>
            <a:ext cx="3382057" cy="2444708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D1E9266-7BD9-D74E-B54F-0257A88EF540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91EEB3B-BAAF-694F-B97E-D3077B80E427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62" name="Picture 6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B2AB05C-3910-5F46-9D99-F97F2E9A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871F9E-A083-4767-04A2-B10FF03FC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457236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19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4410F179-FC63-52F4-C8D4-BF2F6072E736}"/>
              </a:ext>
            </a:extLst>
          </p:cNvPr>
          <p:cNvSpPr txBox="1">
            <a:spLocks/>
          </p:cNvSpPr>
          <p:nvPr/>
        </p:nvSpPr>
        <p:spPr>
          <a:xfrm>
            <a:off x="8307861" y="176153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Pasta/Flatbread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National Sandwich Day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B295DA49-CAE0-DA99-7B63-361EB8A95652}"/>
              </a:ext>
            </a:extLst>
          </p:cNvPr>
          <p:cNvSpPr txBox="1">
            <a:spLocks/>
          </p:cNvSpPr>
          <p:nvPr/>
        </p:nvSpPr>
        <p:spPr>
          <a:xfrm>
            <a:off x="1871505" y="2607340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4D14D3D7-7631-A657-D962-94682BA0EB4D}"/>
              </a:ext>
            </a:extLst>
          </p:cNvPr>
          <p:cNvSpPr txBox="1">
            <a:spLocks/>
          </p:cNvSpPr>
          <p:nvPr/>
        </p:nvSpPr>
        <p:spPr>
          <a:xfrm>
            <a:off x="3482219" y="2622733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Meatball Sub Melt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2DF55D23-A0BE-117B-FE83-95887DE5F2DA}"/>
              </a:ext>
            </a:extLst>
          </p:cNvPr>
          <p:cNvSpPr txBox="1">
            <a:spLocks/>
          </p:cNvSpPr>
          <p:nvPr/>
        </p:nvSpPr>
        <p:spPr>
          <a:xfrm>
            <a:off x="5092933" y="2646730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CC348634-F471-F720-AA64-5BA5AD4DA1C8}"/>
              </a:ext>
            </a:extLst>
          </p:cNvPr>
          <p:cNvSpPr txBox="1">
            <a:spLocks/>
          </p:cNvSpPr>
          <p:nvPr/>
        </p:nvSpPr>
        <p:spPr>
          <a:xfrm>
            <a:off x="6698840" y="2610691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Cinni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Fish Bites/Roll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77218B76-B3B3-2BD1-B567-8BB802037187}"/>
              </a:ext>
            </a:extLst>
          </p:cNvPr>
          <p:cNvSpPr txBox="1">
            <a:spLocks/>
          </p:cNvSpPr>
          <p:nvPr/>
        </p:nvSpPr>
        <p:spPr>
          <a:xfrm>
            <a:off x="8311896" y="2623992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Fall Brunch Plate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C151DD6C-4C47-0D56-1028-374E4DCC7DFC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993FE35A-AE7A-FC3C-5160-51E723097500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Bean Crunchy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15176A5D-0A83-5F22-2FA7-1F3FDC993C43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B847AEB6-ABC9-6C84-2922-78E8C04AE2F4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E0D9DE82-2ED0-B7AB-4CF2-E95E5CB8EBC7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Sandwich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90C280E6-56CF-C9FC-7290-E6EBFB2528D6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Drumstick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24777B03-58CA-AEF4-2EDC-272F3F7143D2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0B2AAAA6-D389-9566-64AC-F443966A866F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53164150-A1C7-E3C4-DDF2-28C3928E9CB3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920BE320-D836-D3E6-6140-F32A66415054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Fiery Cheeto 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Turkey Day!!!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2F5C7167-3EB9-CE03-1BC1-451A2DD4EE05}"/>
              </a:ext>
            </a:extLst>
          </p:cNvPr>
          <p:cNvSpPr txBox="1">
            <a:spLocks/>
          </p:cNvSpPr>
          <p:nvPr/>
        </p:nvSpPr>
        <p:spPr>
          <a:xfrm>
            <a:off x="8307860" y="436025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Honey Must. 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Rice Krispie Day!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65B7B85D-7949-D9A6-8AA6-05BE7A5FAFA9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31B37BCE-F27D-EAF6-E2CA-1C9D4844F83D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38" name="object 67">
            <a:extLst>
              <a:ext uri="{FF2B5EF4-FFF2-40B4-BE49-F238E27FC236}">
                <a16:creationId xmlns:a16="http://schemas.microsoft.com/office/drawing/2014/main" id="{1233E5CF-5B35-EC49-C9CA-778606E06C4C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56" name="object 67">
            <a:extLst>
              <a:ext uri="{FF2B5EF4-FFF2-40B4-BE49-F238E27FC236}">
                <a16:creationId xmlns:a16="http://schemas.microsoft.com/office/drawing/2014/main" id="{40A6DAC9-4F4D-6356-9C2E-638B42BC2575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63" name="object 67">
            <a:extLst>
              <a:ext uri="{FF2B5EF4-FFF2-40B4-BE49-F238E27FC236}">
                <a16:creationId xmlns:a16="http://schemas.microsoft.com/office/drawing/2014/main" id="{0FCD34FE-1E05-CC8A-B2E5-C472AAF22CB6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053CA-EA21-9CFE-96B9-DCC83162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2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68597762-7746-E444-826E-7E000E6A17F1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F49320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D9E5CD3-FF0B-D042-9DAC-318335CD1A48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6EB177D-B245-3348-97C7-4C1494172F52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B74766A2-944E-3748-AD73-C42CA452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765" y="5997942"/>
            <a:ext cx="2133600" cy="17907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835FFAA-49E7-43AA-8367-C51D4B355566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EF36D6B-45B1-4D9C-A449-96A044234A23}"/>
              </a:ext>
            </a:extLst>
          </p:cNvPr>
          <p:cNvSpPr/>
          <p:nvPr/>
        </p:nvSpPr>
        <p:spPr>
          <a:xfrm>
            <a:off x="0" y="11575"/>
            <a:ext cx="1671569" cy="4972765"/>
          </a:xfrm>
          <a:prstGeom prst="rect">
            <a:avLst/>
          </a:prstGeom>
          <a:solidFill>
            <a:srgbClr val="9C4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673A2-794A-416D-9487-D4CAC878E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13930"/>
            <a:ext cx="1677304" cy="67312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9C4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E7ABD-F3B8-4DF8-AC89-3A40D2C97434}"/>
              </a:ext>
            </a:extLst>
          </p:cNvPr>
          <p:cNvSpPr txBox="1"/>
          <p:nvPr/>
        </p:nvSpPr>
        <p:spPr>
          <a:xfrm>
            <a:off x="144714" y="1844228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D247EFA-C599-4CE3-803A-74C8418CB4E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13657F19-88D8-4629-A08E-8D80AFB1962F}"/>
              </a:ext>
            </a:extLst>
          </p:cNvPr>
          <p:cNvSpPr txBox="1"/>
          <p:nvPr/>
        </p:nvSpPr>
        <p:spPr>
          <a:xfrm>
            <a:off x="2433858" y="6410488"/>
            <a:ext cx="3006447" cy="1367682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Cereal/Side Served Daily! 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5BD710-C517-C446-8F23-D9C92CCB37D8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F28F63-40D4-1B43-AA4E-B2D7D121200C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53" name="Picture 5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9CB0426-A746-E14D-856F-BDD4530D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6C4C49-B9A1-0E36-2DD9-B75819E64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73103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DB79A09C-53B5-376C-71E3-158F7D62F339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734E2A05-E9C4-A325-2119-06005DE0497F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8D135D83-B11C-568E-300E-D62DF5CC5621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A8CF4D71-F096-4AE2-DE8F-8CFC24C5FB2E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933AF662-8937-224D-8693-41BCF03BFF8B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Pasta/Flatbread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 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A46C93F8-2C72-6E97-B8D9-610A9833291B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08CE53EF-6ABD-770F-DB43-A8575FAABA39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 Melt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F04D3D32-4C9A-63D4-63C3-5BF97026B6C2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E9D65871-E906-7B12-DBC8-8E5B23F54DBF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Cinni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Fish Bites/Roll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8ACC36A8-6458-E63B-A01F-C7416F3C6002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0C7DC1C7-5E3B-A3DD-9E47-CD65EEBE3444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BD78D5F1-DC08-D0AB-BC7F-DEF4ADCADC93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Bean Crunchy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85A5D5EB-A410-936D-5689-1AC62A298EBC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8B1BEFA6-B1F1-094C-7D8D-66F2B89E6032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Corn Dog/Fries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44ABBE00-F0A7-F24C-E7E4-9FC00C008A57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E23B3164-E95E-E413-09ED-C64C8E9C478D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ECEDEAEC-56A6-902B-453B-C9413644A509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A79F0465-ABCE-8756-91A3-5577AD47B90C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50E9788C-C834-A911-6BF5-29B31525C8F8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CBA29087-3ABD-5302-D320-4212DEB7A05A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90166CA8-3C4D-4447-37B4-EA87E33E1F2B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8CA781FC-5C34-1535-ED66-490BAA079CA4}"/>
              </a:ext>
            </a:extLst>
          </p:cNvPr>
          <p:cNvSpPr txBox="1">
            <a:spLocks/>
          </p:cNvSpPr>
          <p:nvPr/>
        </p:nvSpPr>
        <p:spPr>
          <a:xfrm>
            <a:off x="3474013" y="5418296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FC70D503-AE5F-6129-DA09-7B234753C5E7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33407-C372-4975-9043-A030CFA5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62243" y="-18015"/>
            <a:ext cx="2760796" cy="1784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0ECADD-4F98-756A-BE14-8CC3E42E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1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DD6C8A68-25AC-44AB-B854-B92CA2201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" r="74316"/>
          <a:stretch/>
        </p:blipFill>
        <p:spPr>
          <a:xfrm>
            <a:off x="5620204" y="5975729"/>
            <a:ext cx="1849402" cy="1801368"/>
          </a:xfrm>
          <a:prstGeom prst="rect">
            <a:avLst/>
          </a:prstGeom>
        </p:spPr>
      </p:pic>
      <p:pic>
        <p:nvPicPr>
          <p:cNvPr id="78" name="Picture 77" descr="Shape, rectangle&#10;&#10;Description automatically generated">
            <a:extLst>
              <a:ext uri="{FF2B5EF4-FFF2-40B4-BE49-F238E27FC236}">
                <a16:creationId xmlns:a16="http://schemas.microsoft.com/office/drawing/2014/main" id="{756EB6EC-13BE-48B3-8CF8-9659955B8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763"/>
          <a:stretch/>
        </p:blipFill>
        <p:spPr>
          <a:xfrm>
            <a:off x="1" y="5995392"/>
            <a:ext cx="5528884" cy="178308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EF36D6B-45B1-4D9C-A449-96A044234A23}"/>
              </a:ext>
            </a:extLst>
          </p:cNvPr>
          <p:cNvSpPr/>
          <p:nvPr/>
        </p:nvSpPr>
        <p:spPr>
          <a:xfrm>
            <a:off x="0" y="11575"/>
            <a:ext cx="1671569" cy="4972765"/>
          </a:xfrm>
          <a:prstGeom prst="rect">
            <a:avLst/>
          </a:prstGeom>
          <a:solidFill>
            <a:srgbClr val="9C4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673A2-794A-416D-9487-D4CAC878E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13930"/>
            <a:ext cx="1677304" cy="673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33407-C372-4975-9043-A030CFA5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098" y="-18015"/>
            <a:ext cx="3395766" cy="244470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9C4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E7ABD-F3B8-4DF8-AC89-3A40D2C97434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D247EFA-C599-4CE3-803A-74C8418CB4E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13657F19-88D8-4629-A08E-8D80AFB1962F}"/>
              </a:ext>
            </a:extLst>
          </p:cNvPr>
          <p:cNvSpPr txBox="1"/>
          <p:nvPr/>
        </p:nvSpPr>
        <p:spPr>
          <a:xfrm>
            <a:off x="2391290" y="6541515"/>
            <a:ext cx="3006447" cy="1198405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 Valentines Day!!!!!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35FFAA-49E7-43AA-8367-C51D4B355566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512613-77C4-A840-9F8D-0AA047D306B0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C46D87-D1AC-2A4E-B1F9-52D7891DD25C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1" name="Picture 40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3C54B73-6823-8745-8685-55628CD6B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343637-41C6-2DDB-F486-9F8EF098B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29019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1DBF19F3-2FF2-BDAD-1080-B0C29F704D0A}"/>
              </a:ext>
            </a:extLst>
          </p:cNvPr>
          <p:cNvSpPr txBox="1">
            <a:spLocks/>
          </p:cNvSpPr>
          <p:nvPr/>
        </p:nvSpPr>
        <p:spPr>
          <a:xfrm>
            <a:off x="6696116" y="173868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8A950363-5487-A228-FE1C-6B4871462002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Tater Tot Nachos/Roll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C2E8D246-916F-FADE-CF99-0204BC848344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Chili Dog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84F01A70-D51E-5DDE-6257-19893C1C7ACC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Soft Taco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D6115029-E02B-942B-C02B-334771CA4F5D}"/>
              </a:ext>
            </a:extLst>
          </p:cNvPr>
          <p:cNvSpPr txBox="1">
            <a:spLocks/>
          </p:cNvSpPr>
          <p:nvPr/>
        </p:nvSpPr>
        <p:spPr>
          <a:xfrm>
            <a:off x="5092933" y="2650569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62EDC054-6793-E24E-C48D-B0EF4BC9763F}"/>
              </a:ext>
            </a:extLst>
          </p:cNvPr>
          <p:cNvSpPr txBox="1">
            <a:spLocks/>
          </p:cNvSpPr>
          <p:nvPr/>
        </p:nvSpPr>
        <p:spPr>
          <a:xfrm>
            <a:off x="6616955" y="2650569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Chicken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CC6FA779-92C8-9E59-C693-2D548B8D49FD}"/>
              </a:ext>
            </a:extLst>
          </p:cNvPr>
          <p:cNvSpPr txBox="1">
            <a:spLocks/>
          </p:cNvSpPr>
          <p:nvPr/>
        </p:nvSpPr>
        <p:spPr>
          <a:xfrm>
            <a:off x="8271121" y="266077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15E0776A-8C30-DCD8-ECCE-E7FE34F4BBBD}"/>
              </a:ext>
            </a:extLst>
          </p:cNvPr>
          <p:cNvSpPr txBox="1">
            <a:spLocks/>
          </p:cNvSpPr>
          <p:nvPr/>
        </p:nvSpPr>
        <p:spPr>
          <a:xfrm>
            <a:off x="1835714" y="3519467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00794EFD-D1ED-35F8-783B-C180FB440FC5}"/>
              </a:ext>
            </a:extLst>
          </p:cNvPr>
          <p:cNvSpPr txBox="1">
            <a:spLocks/>
          </p:cNvSpPr>
          <p:nvPr/>
        </p:nvSpPr>
        <p:spPr>
          <a:xfrm>
            <a:off x="3482219" y="3533444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4094DCB0-F758-1FE8-65B7-A7200B307B9E}"/>
              </a:ext>
            </a:extLst>
          </p:cNvPr>
          <p:cNvSpPr txBox="1">
            <a:spLocks/>
          </p:cNvSpPr>
          <p:nvPr/>
        </p:nvSpPr>
        <p:spPr>
          <a:xfrm>
            <a:off x="5073566" y="3419480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&amp; Bean Tortilla Bowl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F0643B4C-2BF7-ECE7-E747-FBA4275C11C1}"/>
              </a:ext>
            </a:extLst>
          </p:cNvPr>
          <p:cNvSpPr txBox="1">
            <a:spLocks/>
          </p:cNvSpPr>
          <p:nvPr/>
        </p:nvSpPr>
        <p:spPr>
          <a:xfrm>
            <a:off x="6675706" y="3416276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2182F89E-15A3-2F26-278D-E9FCCB85BEAD}"/>
              </a:ext>
            </a:extLst>
          </p:cNvPr>
          <p:cNvSpPr txBox="1">
            <a:spLocks/>
          </p:cNvSpPr>
          <p:nvPr/>
        </p:nvSpPr>
        <p:spPr>
          <a:xfrm>
            <a:off x="8307860" y="3493508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Sample:Thai Shrimp Noodle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BBDE4BA2-F8D1-B424-EA3F-0481E378CF21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FD28DF47-999F-C633-A64C-71AF0513A4FC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28444BEB-7A54-5100-9687-2CF5C38F5A6D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41854CD2-23FE-F05B-4448-2823D49D5A29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Cocoa Pastry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0E968801-6366-403D-4968-98A62A04B6AF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CD62DAB0-CA2F-6878-57CF-1CEF612C3425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20B17EF9-CAD7-B361-6A47-EE52E304345A}"/>
              </a:ext>
            </a:extLst>
          </p:cNvPr>
          <p:cNvSpPr txBox="1">
            <a:spLocks/>
          </p:cNvSpPr>
          <p:nvPr/>
        </p:nvSpPr>
        <p:spPr>
          <a:xfrm>
            <a:off x="3474013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D8A95126-DFA7-E2A0-3D03-A32593C36EA2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5FCD5797-84B9-723A-61D5-83550F87B861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148A7F11-97E7-763D-54A5-30A113C0185A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72642-A526-2A1D-A9D7-008CC995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2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67544F1-A421-4C2D-9D3E-9A9783944FA9}"/>
              </a:ext>
            </a:extLst>
          </p:cNvPr>
          <p:cNvGrpSpPr/>
          <p:nvPr/>
        </p:nvGrpSpPr>
        <p:grpSpPr>
          <a:xfrm>
            <a:off x="0" y="11575"/>
            <a:ext cx="1689916" cy="5776972"/>
            <a:chOff x="0" y="0"/>
            <a:chExt cx="1689916" cy="577697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C0F492-CF32-416D-BF3A-37D384BCB4EA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F49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30F73F9-9E43-4737-BA19-90FBBF012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" y="5008809"/>
              <a:ext cx="1682642" cy="7681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DD6AD2-4DAC-4A80-8A57-E7D7B7A9F966}"/>
              </a:ext>
            </a:extLst>
          </p:cNvPr>
          <p:cNvGrpSpPr/>
          <p:nvPr/>
        </p:nvGrpSpPr>
        <p:grpSpPr>
          <a:xfrm>
            <a:off x="0" y="6410488"/>
            <a:ext cx="5511800" cy="1371602"/>
            <a:chOff x="0" y="6410488"/>
            <a:chExt cx="5511800" cy="137160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9A98950-547F-4FC0-AD37-C29549E74136}"/>
                </a:ext>
              </a:extLst>
            </p:cNvPr>
            <p:cNvSpPr/>
            <p:nvPr/>
          </p:nvSpPr>
          <p:spPr>
            <a:xfrm rot="5400000">
              <a:off x="2843576" y="5104179"/>
              <a:ext cx="1354958" cy="3981490"/>
            </a:xfrm>
            <a:prstGeom prst="rect">
              <a:avLst/>
            </a:prstGeom>
            <a:solidFill>
              <a:srgbClr val="8DD0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62A47DE-19D4-4499-AC40-8602B6487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41"/>
            <a:stretch/>
          </p:blipFill>
          <p:spPr>
            <a:xfrm>
              <a:off x="0" y="6410488"/>
              <a:ext cx="2211572" cy="1371602"/>
            </a:xfrm>
            <a:prstGeom prst="rect">
              <a:avLst/>
            </a:prstGeom>
          </p:spPr>
        </p:pic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2A6D0C33-988D-4959-8211-F202ABA6192C}"/>
              </a:ext>
            </a:extLst>
          </p:cNvPr>
          <p:cNvSpPr/>
          <p:nvPr/>
        </p:nvSpPr>
        <p:spPr>
          <a:xfrm rot="5400000">
            <a:off x="5816822" y="6189484"/>
            <a:ext cx="1371600" cy="1822196"/>
          </a:xfrm>
          <a:prstGeom prst="rect">
            <a:avLst/>
          </a:prstGeom>
          <a:solidFill>
            <a:srgbClr val="8DD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F49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7D0E9E-1B44-4ED1-AB25-00BCA5C976EC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199BEC-F799-435A-8560-72AB791B6970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A01AD694-525E-4365-86D7-7A000D28DB0B}"/>
              </a:ext>
            </a:extLst>
          </p:cNvPr>
          <p:cNvSpPr txBox="1"/>
          <p:nvPr/>
        </p:nvSpPr>
        <p:spPr>
          <a:xfrm>
            <a:off x="2395694" y="6709619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372A066-488A-7C4F-AAF5-37E86626171B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388F16B-79AD-AA47-9780-8A05E8313B08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9" name="Picture 4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8F86E95-6A4B-9E47-83F2-916406FA5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F700F0-61BB-F9F7-382D-0B0731DDC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005381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19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6" name="object 67">
            <a:extLst>
              <a:ext uri="{FF2B5EF4-FFF2-40B4-BE49-F238E27FC236}">
                <a16:creationId xmlns:a16="http://schemas.microsoft.com/office/drawing/2014/main" id="{C391D95D-4444-3122-FB77-AB03E670BA0F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E5DB3BD4-F087-2736-4046-37EFCB113A6C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 or Chicken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7D37A9E8-C258-3AAC-94DF-38ED5CF6323F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82188066-F707-E434-6BFF-858CA177972D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All American Sub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D4C079F6-66AA-89C8-4465-48FA431E1FAB}"/>
              </a:ext>
            </a:extLst>
          </p:cNvPr>
          <p:cNvSpPr txBox="1">
            <a:spLocks/>
          </p:cNvSpPr>
          <p:nvPr/>
        </p:nvSpPr>
        <p:spPr>
          <a:xfrm>
            <a:off x="6690713" y="2643287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 Top/Side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National Cereal Day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D86B7B2C-A472-9B31-E75C-DB39E4E5AE08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90B78606-1EC6-CB5B-D372-6890D6EA7643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D1B964AD-8743-C2BC-9411-917A6E53483C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828BED38-4D94-8A4C-39E4-8F533D7299D0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942FACBC-AF90-A7E0-B689-073AAC68F7F6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AE468402-B970-2AFE-D40B-54312B6F8349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EFEB12D2-7C6A-6C5F-D033-C9DBC2DEBAAB}"/>
              </a:ext>
            </a:extLst>
          </p:cNvPr>
          <p:cNvSpPr txBox="1">
            <a:spLocks/>
          </p:cNvSpPr>
          <p:nvPr/>
        </p:nvSpPr>
        <p:spPr>
          <a:xfrm>
            <a:off x="1833792" y="4371165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34D35271-71AC-D9D0-FC1F-3DD30C3452C4}"/>
              </a:ext>
            </a:extLst>
          </p:cNvPr>
          <p:cNvSpPr txBox="1">
            <a:spLocks/>
          </p:cNvSpPr>
          <p:nvPr/>
        </p:nvSpPr>
        <p:spPr>
          <a:xfrm>
            <a:off x="3482219" y="4384193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26D48DB6-601F-F194-1F34-0ADE37C387F3}"/>
              </a:ext>
            </a:extLst>
          </p:cNvPr>
          <p:cNvSpPr txBox="1">
            <a:spLocks/>
          </p:cNvSpPr>
          <p:nvPr/>
        </p:nvSpPr>
        <p:spPr>
          <a:xfrm>
            <a:off x="5086466" y="4403243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AFC490B8-D44D-0042-D207-5EAA85DD5F27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6E8F0C59-C3A5-80A4-80EF-0908F60E0232}"/>
              </a:ext>
            </a:extLst>
          </p:cNvPr>
          <p:cNvSpPr txBox="1">
            <a:spLocks/>
          </p:cNvSpPr>
          <p:nvPr/>
        </p:nvSpPr>
        <p:spPr>
          <a:xfrm>
            <a:off x="6707791" y="4394298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FF1493D0-AAA7-DBDC-12BA-7E940A5DA9EE}"/>
              </a:ext>
            </a:extLst>
          </p:cNvPr>
          <p:cNvSpPr txBox="1">
            <a:spLocks/>
          </p:cNvSpPr>
          <p:nvPr/>
        </p:nvSpPr>
        <p:spPr>
          <a:xfrm>
            <a:off x="8307860" y="4403242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Tortilla Rice Bowl/Churro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Sample:Spicy Chicken Mole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F6CD6D50-CB29-1C94-B6B9-CC24BFCA677D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Feta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34BD31CA-8FEC-6C5B-BCB8-306A3A1961A8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5D3B1E43-14C8-7758-5A1D-36FC5553ADD4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FDC2AA9D-6F7E-788B-374E-5012691F63B7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BA8BE66C-3163-D448-AB3B-C5A0A184503F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A48055-6BE9-F01C-CBFD-BD9589C3F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t="27874"/>
          <a:stretch/>
        </p:blipFill>
        <p:spPr>
          <a:xfrm>
            <a:off x="0" y="0"/>
            <a:ext cx="2064764" cy="196564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5AD9A-A9FD-C312-BA70-3F7A50CA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2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CFE13F-CD27-4690-A311-7ACF1FF32086}"/>
              </a:ext>
            </a:extLst>
          </p:cNvPr>
          <p:cNvGrpSpPr/>
          <p:nvPr/>
        </p:nvGrpSpPr>
        <p:grpSpPr>
          <a:xfrm>
            <a:off x="0" y="0"/>
            <a:ext cx="1682642" cy="5760369"/>
            <a:chOff x="0" y="0"/>
            <a:chExt cx="1682642" cy="57603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B778545-8132-4F81-916C-53C6C55BFFA4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E86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795E3B7-36B3-4193-9F52-E41B5BD29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98303"/>
              <a:ext cx="1682642" cy="7620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A5CE60-0291-466D-B5E1-1EA95A592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20" y="-20069"/>
            <a:ext cx="3042168" cy="3590855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EFF6B7C-52D4-4234-B4ED-303845D3E8EE}"/>
              </a:ext>
            </a:extLst>
          </p:cNvPr>
          <p:cNvSpPr/>
          <p:nvPr/>
        </p:nvSpPr>
        <p:spPr>
          <a:xfrm rot="5400000">
            <a:off x="5852768" y="6186817"/>
            <a:ext cx="1369007" cy="1827116"/>
          </a:xfrm>
          <a:prstGeom prst="rect">
            <a:avLst/>
          </a:prstGeom>
          <a:solidFill>
            <a:srgbClr val="A9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04D99-8E65-4023-BC4B-6C51F0338C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64"/>
          <a:stretch/>
        </p:blipFill>
        <p:spPr>
          <a:xfrm>
            <a:off x="-1" y="6417815"/>
            <a:ext cx="5528885" cy="136562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E86D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06AA1-EED0-417C-A8E5-FA40FD6C2FD2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91" name="object 13">
            <a:extLst>
              <a:ext uri="{FF2B5EF4-FFF2-40B4-BE49-F238E27FC236}">
                <a16:creationId xmlns:a16="http://schemas.microsoft.com/office/drawing/2014/main" id="{7A26E277-305F-4299-B5E1-C09BDCEB741C}"/>
              </a:ext>
            </a:extLst>
          </p:cNvPr>
          <p:cNvSpPr txBox="1"/>
          <p:nvPr/>
        </p:nvSpPr>
        <p:spPr>
          <a:xfrm>
            <a:off x="2433858" y="6675107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17CDBA6-ECED-43B5-9406-AE2912FA12D3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676F28F-8600-EB44-95D7-E007850B0CB0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4B81C7D-AB39-6641-85DA-C974134D8160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2" name="Picture 4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7F772C1-A80A-1A48-8CC2-480A35D3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4DD367-5536-BE96-0D59-EF99A270A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0728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7" name="object 67">
            <a:extLst>
              <a:ext uri="{FF2B5EF4-FFF2-40B4-BE49-F238E27FC236}">
                <a16:creationId xmlns:a16="http://schemas.microsoft.com/office/drawing/2014/main" id="{D1C6C1F3-7AF4-D3CE-63BA-FC1065A91C24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FCFD33D1-1742-E802-17CF-20CC061075DE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E8A395A7-4349-D7BA-DB4F-F6EE5BD276DC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B5F355F0-A9E9-41D2-D9C6-222A001735C2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86056085-1F3F-EBA2-FAF0-0A812F158FF3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97982C47-F900-4264-FF0D-6545910BD8E4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 Top/Side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9ABC3A85-C284-C62B-D7D6-718B525384D9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Quesadilla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7D015626-C9A7-6E3C-3481-3D1287B6F25D}"/>
              </a:ext>
            </a:extLst>
          </p:cNvPr>
          <p:cNvSpPr txBox="1">
            <a:spLocks/>
          </p:cNvSpPr>
          <p:nvPr/>
        </p:nvSpPr>
        <p:spPr>
          <a:xfrm>
            <a:off x="1875787" y="3476198"/>
            <a:ext cx="1546980" cy="1074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5B44081A-6BC9-B2FE-905E-CB248A291E0A}"/>
              </a:ext>
            </a:extLst>
          </p:cNvPr>
          <p:cNvSpPr txBox="1">
            <a:spLocks/>
          </p:cNvSpPr>
          <p:nvPr/>
        </p:nvSpPr>
        <p:spPr>
          <a:xfrm>
            <a:off x="3508535" y="3498684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Soft Taco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7C500F97-D667-A1B5-DCD9-8419FBC0C795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59518E6F-F844-1515-9217-F79FB96E3DF9}"/>
              </a:ext>
            </a:extLst>
          </p:cNvPr>
          <p:cNvSpPr txBox="1">
            <a:spLocks/>
          </p:cNvSpPr>
          <p:nvPr/>
        </p:nvSpPr>
        <p:spPr>
          <a:xfrm>
            <a:off x="6670595" y="3496521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Chicken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45ECE828-1BE0-B6EB-E2E1-819D51CC5D03}"/>
              </a:ext>
            </a:extLst>
          </p:cNvPr>
          <p:cNvSpPr txBox="1">
            <a:spLocks/>
          </p:cNvSpPr>
          <p:nvPr/>
        </p:nvSpPr>
        <p:spPr>
          <a:xfrm>
            <a:off x="8254993" y="3503592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Sample: Jal. Cheddar Burger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D78A5EFF-010F-D84B-06B9-FB12E3614F93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437B55B5-0DFF-872B-1BAD-7286B3830839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&amp; Cheese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BE381EA8-F93F-948D-173B-8B13B7BB5767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54891EC8-E772-4AAF-DC74-C349AA219BEB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6EBB9A0B-6820-D3C8-488A-C7480C7197F0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&amp; Bean Tortilla Bowl/Churro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3FB9B9A1-95BA-E9A4-C173-ED8C072DEB3B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9D5A9A1F-6124-5148-6D5F-72C9DB78A21E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5EDAA4A2-622D-12AD-6380-74497BFD3D1C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82F42721-8D49-D7EC-BC5A-886B28F9F89A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8AA4C6F2-CF24-4538-734A-EE567D8857D3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Feta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id="{9BDE83E8-4EEF-95B3-0D35-3FA09D95FA58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8ED08-8754-B7B3-0FEF-D213EBF6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66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 descr="Shape, rectangle&#10;&#10;Description automatically generated">
            <a:extLst>
              <a:ext uri="{FF2B5EF4-FFF2-40B4-BE49-F238E27FC236}">
                <a16:creationId xmlns:a16="http://schemas.microsoft.com/office/drawing/2014/main" id="{198FDE29-3417-4DE1-B8F4-43ED3425E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763"/>
          <a:stretch/>
        </p:blipFill>
        <p:spPr>
          <a:xfrm>
            <a:off x="1" y="5995243"/>
            <a:ext cx="5528884" cy="178308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C715C9D-BFE8-4698-AB25-E84868471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5" r="72917"/>
          <a:stretch/>
        </p:blipFill>
        <p:spPr>
          <a:xfrm>
            <a:off x="5628571" y="5981347"/>
            <a:ext cx="1872932" cy="1802627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BF20DD2E-87E3-4470-BA63-351205A1A84A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F4677A-E9A1-4FE9-ACD3-41D1548671E9}"/>
              </a:ext>
            </a:extLst>
          </p:cNvPr>
          <p:cNvGrpSpPr/>
          <p:nvPr/>
        </p:nvGrpSpPr>
        <p:grpSpPr>
          <a:xfrm>
            <a:off x="-1" y="0"/>
            <a:ext cx="1681557" cy="5743268"/>
            <a:chOff x="-1" y="0"/>
            <a:chExt cx="1681557" cy="5743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2B88F19-1438-4D1E-834B-E942524E68D5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55A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A0D4D50-40F8-4B40-9A70-6407D590C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397"/>
            <a:stretch/>
          </p:blipFill>
          <p:spPr>
            <a:xfrm>
              <a:off x="-1" y="5111600"/>
              <a:ext cx="1681557" cy="63166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F5A8D9-C639-4CB6-9F24-3E45E59CC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568" y="-21633"/>
            <a:ext cx="3109229" cy="233497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55AF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99" name="object 13">
            <a:extLst>
              <a:ext uri="{FF2B5EF4-FFF2-40B4-BE49-F238E27FC236}">
                <a16:creationId xmlns:a16="http://schemas.microsoft.com/office/drawing/2014/main" id="{F8F5B6A6-A387-4C14-B29D-E40B92A3900C}"/>
              </a:ext>
            </a:extLst>
          </p:cNvPr>
          <p:cNvSpPr txBox="1"/>
          <p:nvPr/>
        </p:nvSpPr>
        <p:spPr>
          <a:xfrm>
            <a:off x="2390348" y="6716092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71E9B3F-A5D8-4728-B063-E8A18AA4AEDB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ED0551-8255-BD42-92D1-151B613640DE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E3D59A-9AE2-5E4C-BB40-6E475CB80DCE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50" name="Picture 4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1EF0C9B-4C1F-864B-A395-E59FBF1B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855711-0801-0D43-C850-E91F59D66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218762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6" name="object 67">
            <a:extLst>
              <a:ext uri="{FF2B5EF4-FFF2-40B4-BE49-F238E27FC236}">
                <a16:creationId xmlns:a16="http://schemas.microsoft.com/office/drawing/2014/main" id="{9DD33242-6A74-9E2C-8A1C-05578BA441F2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Turkey Wrap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7B1CD26D-2235-C709-A2F8-E3847C1AFE25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142936DD-E3E3-7433-70EC-728586616BC6}"/>
              </a:ext>
            </a:extLst>
          </p:cNvPr>
          <p:cNvSpPr txBox="1">
            <a:spLocks/>
          </p:cNvSpPr>
          <p:nvPr/>
        </p:nvSpPr>
        <p:spPr>
          <a:xfrm>
            <a:off x="8299321" y="174618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Meatball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School Lunch Hero Day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800568FB-FDAF-0C90-9634-69F4BAD22D58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&amp; Cheese Sub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91C87167-B60A-D29B-5C13-14E859354224}"/>
              </a:ext>
            </a:extLst>
          </p:cNvPr>
          <p:cNvSpPr txBox="1">
            <a:spLocks/>
          </p:cNvSpPr>
          <p:nvPr/>
        </p:nvSpPr>
        <p:spPr>
          <a:xfrm>
            <a:off x="3482219" y="2692733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Enchilada Casserole/Rice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EE992278-60E4-59F4-DEC9-E9E4A790E951}"/>
              </a:ext>
            </a:extLst>
          </p:cNvPr>
          <p:cNvSpPr txBox="1">
            <a:spLocks/>
          </p:cNvSpPr>
          <p:nvPr/>
        </p:nvSpPr>
        <p:spPr>
          <a:xfrm>
            <a:off x="5061321" y="271460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Strawberry Yogurt Parfait/Sides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SDW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68B1CC6F-4602-BFA7-0178-7AF00BABE428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Grilled Cheese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4CA2ED96-2443-086B-26A5-C792737FC9C5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1FAF0414-2EFF-E3AE-EE77-71077ED812A7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3388422D-555D-DDC9-1146-27EACF39426C}"/>
              </a:ext>
            </a:extLst>
          </p:cNvPr>
          <p:cNvSpPr txBox="1">
            <a:spLocks/>
          </p:cNvSpPr>
          <p:nvPr/>
        </p:nvSpPr>
        <p:spPr>
          <a:xfrm>
            <a:off x="3473497" y="3487077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Tropical Chicken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AE917F90-09D8-02CD-0ED2-7FA004BFD714}"/>
              </a:ext>
            </a:extLst>
          </p:cNvPr>
          <p:cNvSpPr txBox="1">
            <a:spLocks/>
          </p:cNvSpPr>
          <p:nvPr/>
        </p:nvSpPr>
        <p:spPr>
          <a:xfrm>
            <a:off x="5092933" y="3484421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Tropical Chicken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7C77FBBD-3E25-EB13-7175-7E4D7A58A253}"/>
              </a:ext>
            </a:extLst>
          </p:cNvPr>
          <p:cNvSpPr txBox="1">
            <a:spLocks/>
          </p:cNvSpPr>
          <p:nvPr/>
        </p:nvSpPr>
        <p:spPr>
          <a:xfrm>
            <a:off x="6712369" y="3498330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Managers Choice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 options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Tropical Chicken Bowl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30152D43-B92C-8FBC-8B9E-9D39660250D3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1658D921-2BB1-E305-D259-508E882648F3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E198DBBC-8A71-60D8-DED4-77A7BF2DCBE6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437ED7B7-E83E-791A-85F6-167520171F8D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6F4E3D78-64D7-C97C-0D3A-0A2512047092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B98DB366-20C7-6AA8-C14F-902C3A4C75D6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C5C01646-9DEC-4B61-5925-128E9681A608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A838DE00-D08B-9B1A-7924-FDD16A5EEE0B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0D713C91-59BE-4EDA-5B5C-3173655D6908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F6E84889-AC58-E3FD-837A-451676300B5A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AA946BCD-DCD5-FB45-85B6-CEFF2EED2DB5}"/>
              </a:ext>
            </a:extLst>
          </p:cNvPr>
          <p:cNvSpPr txBox="1">
            <a:spLocks/>
          </p:cNvSpPr>
          <p:nvPr/>
        </p:nvSpPr>
        <p:spPr>
          <a:xfrm>
            <a:off x="6693408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id="{4B95F785-E6CE-3488-D252-84C0D59F90F2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EC067-1DF0-E1D5-E0D6-BB7B8E40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4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E6AC2A-1B3F-A049-86D1-65E71C62D93A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9C4A8A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7F1018B-78A9-2C41-A54E-930BB02B7EB9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0B832ED-B999-DB4F-94BF-A606B735F2BF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80DD-1394-4E98-B21D-74A020CD491A}"/>
              </a:ext>
            </a:extLst>
          </p:cNvPr>
          <p:cNvGrpSpPr/>
          <p:nvPr/>
        </p:nvGrpSpPr>
        <p:grpSpPr>
          <a:xfrm>
            <a:off x="0" y="0"/>
            <a:ext cx="1671569" cy="5722269"/>
            <a:chOff x="0" y="0"/>
            <a:chExt cx="1671569" cy="57222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B584F1-1D34-409B-A574-27207AF9C30C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7F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36DD185-7A42-4035-876A-DC389318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3" y="4990686"/>
              <a:ext cx="1658256" cy="73158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7F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D6A938-F8A4-41AC-87B4-BA2B5B1AF4BF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E91F51-21A0-490C-AA10-B1D8188BFFF0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4A42D5-3B73-49C8-B058-F707EDFF8873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70" name="object 13">
            <a:extLst>
              <a:ext uri="{FF2B5EF4-FFF2-40B4-BE49-F238E27FC236}">
                <a16:creationId xmlns:a16="http://schemas.microsoft.com/office/drawing/2014/main" id="{0DE5DF51-F1A2-4A9D-9276-934D4BE6716A}"/>
              </a:ext>
            </a:extLst>
          </p:cNvPr>
          <p:cNvSpPr txBox="1"/>
          <p:nvPr/>
        </p:nvSpPr>
        <p:spPr>
          <a:xfrm>
            <a:off x="2403753" y="6628348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7212579-2496-5849-9290-B50947E05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45"/>
          <a:stretch/>
        </p:blipFill>
        <p:spPr>
          <a:xfrm>
            <a:off x="-62243" y="-18015"/>
            <a:ext cx="2274598" cy="244470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2F665CE-5731-0147-8347-BFF5D272A6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4765" y="5903954"/>
            <a:ext cx="2227120" cy="186919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3BE4F78-D488-6C4F-821C-D9411378997E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43EF785-59FF-0D4E-8F21-8E57151AB5DF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59" name="Picture 5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F04D8DC-8C09-E344-8573-A66C511D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B510FA-9398-59A1-EBE4-4B34D5C29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472587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  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6" name="object 67">
            <a:extLst>
              <a:ext uri="{FF2B5EF4-FFF2-40B4-BE49-F238E27FC236}">
                <a16:creationId xmlns:a16="http://schemas.microsoft.com/office/drawing/2014/main" id="{3C1FF553-B6FF-6DB1-C291-1239662317BE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1A4DFC73-01BE-D9E0-73E9-52F2F76B3EF1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B2F0494D-589C-7B61-BFCC-DECBBD89D4AC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92B236B9-7765-A93F-FD8D-BF71761D0A5B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89230971-AE50-D356-7BDF-9660E71B5124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7FE5BFA0-CAE2-495E-619B-723E14F48303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A8661666-3A51-01D6-24DB-658EAE048F0A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061B3909-DDA4-9879-2CEC-0C3D9EEBC69D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3A30990A-2969-484E-0CBA-365F54F54EAF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AB2B7D08-FAB9-67E5-2648-FD99516343AA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51F7F39A-A869-DA58-E5FC-7FA44F1F3DAD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00F56796-B408-4FF5-1167-92923CE22CB9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3E804C9C-6713-BF8A-D8BD-3729F75D51B2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C962FC2C-6174-F816-E845-7A333DC01F3C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5B9F6D12-25A0-AEC0-5076-7C306D825AA3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8AD60235-78D1-F76D-D72F-0FAEB9596E65}"/>
              </a:ext>
            </a:extLst>
          </p:cNvPr>
          <p:cNvSpPr txBox="1">
            <a:spLocks/>
          </p:cNvSpPr>
          <p:nvPr/>
        </p:nvSpPr>
        <p:spPr>
          <a:xfrm>
            <a:off x="1847088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DBD116D1-F8A8-1D54-E830-1222803EDA76}"/>
              </a:ext>
            </a:extLst>
          </p:cNvPr>
          <p:cNvSpPr txBox="1">
            <a:spLocks/>
          </p:cNvSpPr>
          <p:nvPr/>
        </p:nvSpPr>
        <p:spPr>
          <a:xfrm>
            <a:off x="3483864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8DA60366-F501-7876-ACD0-9ED81DE386CA}"/>
              </a:ext>
            </a:extLst>
          </p:cNvPr>
          <p:cNvSpPr txBox="1">
            <a:spLocks/>
          </p:cNvSpPr>
          <p:nvPr/>
        </p:nvSpPr>
        <p:spPr>
          <a:xfrm>
            <a:off x="5093208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B6972388-4AAB-9644-4517-4578772FEAD3}"/>
              </a:ext>
            </a:extLst>
          </p:cNvPr>
          <p:cNvSpPr txBox="1">
            <a:spLocks/>
          </p:cNvSpPr>
          <p:nvPr/>
        </p:nvSpPr>
        <p:spPr>
          <a:xfrm>
            <a:off x="6693408" y="18745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38" name="object 67">
            <a:extLst>
              <a:ext uri="{FF2B5EF4-FFF2-40B4-BE49-F238E27FC236}">
                <a16:creationId xmlns:a16="http://schemas.microsoft.com/office/drawing/2014/main" id="{107D9DF1-93CF-EF4B-A7CE-3F19C4D11FF9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56" name="object 67">
            <a:extLst>
              <a:ext uri="{FF2B5EF4-FFF2-40B4-BE49-F238E27FC236}">
                <a16:creationId xmlns:a16="http://schemas.microsoft.com/office/drawing/2014/main" id="{03983E36-1EC1-DC07-6423-45EBA0BD998B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8E084-84F7-1B1E-53C2-F99A8E51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9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50BE243-C7CC-414B-8EAA-C799BF3F3CEC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FCB827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69ED1E-8305-F14C-9482-1682BB6D5461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9F9DCBB-47A8-AB4D-A3A4-F7F7DEE98245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95BFB-ED32-944C-A10C-C0754C05D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765" y="5827460"/>
            <a:ext cx="2304288" cy="193395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EF36D6B-45B1-4D9C-A449-96A044234A23}"/>
              </a:ext>
            </a:extLst>
          </p:cNvPr>
          <p:cNvSpPr/>
          <p:nvPr/>
        </p:nvSpPr>
        <p:spPr>
          <a:xfrm>
            <a:off x="0" y="11575"/>
            <a:ext cx="1671569" cy="4972765"/>
          </a:xfrm>
          <a:prstGeom prst="rect">
            <a:avLst/>
          </a:prstGeom>
          <a:solidFill>
            <a:srgbClr val="9C4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1673A2-794A-416D-9487-D4CAC878E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13930"/>
            <a:ext cx="1677304" cy="67312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9C4A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E7ABD-F3B8-4DF8-AC89-3A40D2C97434}"/>
              </a:ext>
            </a:extLst>
          </p:cNvPr>
          <p:cNvSpPr txBox="1"/>
          <p:nvPr/>
        </p:nvSpPr>
        <p:spPr>
          <a:xfrm>
            <a:off x="144714" y="2394530"/>
            <a:ext cx="13311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$2.50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$4.75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D247EFA-C599-4CE3-803A-74C8418CB4E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1" name="object 13">
            <a:extLst>
              <a:ext uri="{FF2B5EF4-FFF2-40B4-BE49-F238E27FC236}">
                <a16:creationId xmlns:a16="http://schemas.microsoft.com/office/drawing/2014/main" id="{13657F19-88D8-4629-A08E-8D80AFB1962F}"/>
              </a:ext>
            </a:extLst>
          </p:cNvPr>
          <p:cNvSpPr txBox="1"/>
          <p:nvPr/>
        </p:nvSpPr>
        <p:spPr>
          <a:xfrm>
            <a:off x="2403753" y="6654887"/>
            <a:ext cx="3006447" cy="859851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Meal!!!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Thursday!!!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35FFAA-49E7-43AA-8367-C51D4B355566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E5924A-3B4A-6D4B-ADAF-8ADDB5AC5917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E6873EE-A5F2-1B4D-B419-88C2ACB7EFEB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9" name="Picture 4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7A09EFE-FD33-9A42-BFC5-CE4DAF55C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F0A292-A507-5E63-710B-3555499BA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3717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1D28FC5E-FB3B-047E-01B1-14FE05A21A37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80774971-2953-CAD7-6A2E-2D126FF44461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0E46A899-694A-E9D5-4488-3E3AD56BEF0E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DDD33668-C79A-EEED-A634-28D9C29DCC14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5851FDE3-1347-D367-4FAF-5D2C003DF418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919675B1-164A-902A-E0CE-02E30C8C4502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53679D84-F7A8-E182-AE74-F3ABEC443F43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38A8C5F9-B819-F51F-DED8-A53F216245FD}"/>
              </a:ext>
            </a:extLst>
          </p:cNvPr>
          <p:cNvSpPr txBox="1">
            <a:spLocks/>
          </p:cNvSpPr>
          <p:nvPr/>
        </p:nvSpPr>
        <p:spPr>
          <a:xfrm>
            <a:off x="184392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990C8284-896B-AC98-D1EA-0C8DB5522A18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9786DF56-E027-CC8D-7335-D3DCAD531022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1E6017D5-A0C6-CB06-4BD2-411B472E97CA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68E246BC-426E-B840-0E9A-789B13EF3B41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7872D0A6-377F-BB59-5916-72E424496C85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23601A76-B9D0-9DA6-AB41-1B7E746C61E1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8F59CE00-A166-EDDC-2432-22F32B88F44B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A139A303-24A9-052B-4B4B-19F364686F80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A1FD277D-A73D-5C8D-8992-D117A1401F4E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BDA96E6C-0817-04DA-E51D-54FB34F2421A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09C44770-543C-FFAC-0749-DD4C7F9DF43E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FC907B42-C547-4385-C83A-F2F1C41403B1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EE89F256-972C-9BEC-081D-0BBADDA81035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1783094D-6BF4-17F8-4E93-C4CC468C6EEB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E284C679-1B83-18EA-CA9B-C10E0D467E14}"/>
              </a:ext>
            </a:extLst>
          </p:cNvPr>
          <p:cNvSpPr txBox="1">
            <a:spLocks/>
          </p:cNvSpPr>
          <p:nvPr/>
        </p:nvSpPr>
        <p:spPr>
          <a:xfrm>
            <a:off x="3483864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sp>
        <p:nvSpPr>
          <p:cNvPr id="30" name="object 67">
            <a:extLst>
              <a:ext uri="{FF2B5EF4-FFF2-40B4-BE49-F238E27FC236}">
                <a16:creationId xmlns:a16="http://schemas.microsoft.com/office/drawing/2014/main" id="{E1F812B1-7D72-A4EB-57E0-54D708D14204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Menu Item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97A2B-9014-F196-3D0D-C75E1A5A2B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28978" r="904" b="902"/>
          <a:stretch/>
        </p:blipFill>
        <p:spPr>
          <a:xfrm>
            <a:off x="1" y="0"/>
            <a:ext cx="1992694" cy="1889336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ED6B5B-099F-6EEC-4F94-425BF72A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446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FF6C319D-72C0-104C-99AA-B260D94CD601}"/>
              </a:ext>
            </a:extLst>
          </p:cNvPr>
          <p:cNvGrpSpPr/>
          <p:nvPr/>
        </p:nvGrpSpPr>
        <p:grpSpPr>
          <a:xfrm>
            <a:off x="-5426" y="6399830"/>
            <a:ext cx="7449776" cy="1369008"/>
            <a:chOff x="-5426" y="6399830"/>
            <a:chExt cx="7449776" cy="1369008"/>
          </a:xfrm>
          <a:solidFill>
            <a:srgbClr val="55AFCA"/>
          </a:solidFill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ABE19B8-1F3A-D64A-A8C1-39AC29B1658F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994167E-15E7-2943-938F-E9C876D7632B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84F47AA6-5F60-434E-B4C1-6AA82B2578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29" y="5982444"/>
            <a:ext cx="2133600" cy="17907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7544F1-A421-4C2D-9D3E-9A9783944FA9}"/>
              </a:ext>
            </a:extLst>
          </p:cNvPr>
          <p:cNvGrpSpPr/>
          <p:nvPr/>
        </p:nvGrpSpPr>
        <p:grpSpPr>
          <a:xfrm>
            <a:off x="0" y="11575"/>
            <a:ext cx="1689916" cy="5776972"/>
            <a:chOff x="0" y="0"/>
            <a:chExt cx="1689916" cy="577697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C0F492-CF32-416D-BF3A-37D384BCB4EA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F49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30F73F9-9E43-4737-BA19-90FBBF012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4" y="5008809"/>
              <a:ext cx="1682642" cy="768163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F49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7D0E9E-1B44-4ED1-AB25-00BCA5C976EC}"/>
              </a:ext>
            </a:extLst>
          </p:cNvPr>
          <p:cNvSpPr txBox="1"/>
          <p:nvPr/>
        </p:nvSpPr>
        <p:spPr>
          <a:xfrm>
            <a:off x="144714" y="1996472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199BEC-F799-435A-8560-72AB791B6970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A01AD694-525E-4365-86D7-7A000D28DB0B}"/>
              </a:ext>
            </a:extLst>
          </p:cNvPr>
          <p:cNvSpPr txBox="1"/>
          <p:nvPr/>
        </p:nvSpPr>
        <p:spPr>
          <a:xfrm>
            <a:off x="2375461" y="6535381"/>
            <a:ext cx="3006447" cy="1029128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0848140-D63D-594D-B5F7-D4949AA1138F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A8ABFE-3C2A-2F42-B247-D2AFB21616D0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76" name="Picture 7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7613A9DB-479A-B540-B2B4-1B7099191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69E541-6495-1D7A-C1CF-0B8519D56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64944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20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21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22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754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5" name="object 67">
            <a:extLst>
              <a:ext uri="{FF2B5EF4-FFF2-40B4-BE49-F238E27FC236}">
                <a16:creationId xmlns:a16="http://schemas.microsoft.com/office/drawing/2014/main" id="{02BF63F6-9277-8BFE-11E0-2DDBB9B98074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6" name="object 67">
            <a:extLst>
              <a:ext uri="{FF2B5EF4-FFF2-40B4-BE49-F238E27FC236}">
                <a16:creationId xmlns:a16="http://schemas.microsoft.com/office/drawing/2014/main" id="{F3BAECE7-D32E-92D4-B178-27170715134C}"/>
              </a:ext>
            </a:extLst>
          </p:cNvPr>
          <p:cNvSpPr txBox="1">
            <a:spLocks/>
          </p:cNvSpPr>
          <p:nvPr/>
        </p:nvSpPr>
        <p:spPr>
          <a:xfrm>
            <a:off x="8307861" y="1874620"/>
            <a:ext cx="1546980" cy="3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SUMMER BREAK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A4410B00-0721-B56C-14F2-E221AA0B403A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Fried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195B6BEF-E55B-4D62-6DAA-385E62CEEA5E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FB1FF35D-CDED-4F35-868F-0DE6C59636DB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7C40B7E5-720F-9CA7-C2D2-DBBCB73752FB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E7C65633-1BDE-8389-C43B-07933D783FCC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Honey Must. Chicken Melt/Fries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Pizza/Breadstick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82F4839F-2288-D36C-A848-B6852EE9BA86}"/>
              </a:ext>
            </a:extLst>
          </p:cNvPr>
          <p:cNvSpPr txBox="1">
            <a:spLocks/>
          </p:cNvSpPr>
          <p:nvPr/>
        </p:nvSpPr>
        <p:spPr>
          <a:xfrm>
            <a:off x="1854128" y="350670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Corn Dog/Mac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878FE5F0-0FC6-34A5-0A5C-C8DD46087FC7}"/>
              </a:ext>
            </a:extLst>
          </p:cNvPr>
          <p:cNvSpPr txBox="1">
            <a:spLocks/>
          </p:cNvSpPr>
          <p:nvPr/>
        </p:nvSpPr>
        <p:spPr>
          <a:xfrm>
            <a:off x="3482219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Spaghetti/Breadstick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 SDW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2C21388B-9619-544A-C16D-EC7BCA12B2E1}"/>
              </a:ext>
            </a:extLst>
          </p:cNvPr>
          <p:cNvSpPr txBox="1">
            <a:spLocks/>
          </p:cNvSpPr>
          <p:nvPr/>
        </p:nvSpPr>
        <p:spPr>
          <a:xfrm>
            <a:off x="509293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E596737B-D6B9-1924-0396-74B6168C2D7D}"/>
              </a:ext>
            </a:extLst>
          </p:cNvPr>
          <p:cNvSpPr txBox="1">
            <a:spLocks/>
          </p:cNvSpPr>
          <p:nvPr/>
        </p:nvSpPr>
        <p:spPr>
          <a:xfrm>
            <a:off x="6690713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Chicken SDW/Breadstick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8DD0DDE7-1E24-092B-3756-F5D39988D342}"/>
              </a:ext>
            </a:extLst>
          </p:cNvPr>
          <p:cNvSpPr txBox="1">
            <a:spLocks/>
          </p:cNvSpPr>
          <p:nvPr/>
        </p:nvSpPr>
        <p:spPr>
          <a:xfrm>
            <a:off x="8307860" y="364480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Pizza/Breadstick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9FB769F4-E479-600D-68F0-E9C9CB5107BD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18F009F6-A415-E9F3-9BE3-EED8AC05B5E4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DE229075-DB74-F453-EAD0-3C9ED8690F95}"/>
              </a:ext>
            </a:extLst>
          </p:cNvPr>
          <p:cNvSpPr txBox="1">
            <a:spLocks/>
          </p:cNvSpPr>
          <p:nvPr/>
        </p:nvSpPr>
        <p:spPr>
          <a:xfrm>
            <a:off x="509293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Bites/Sauce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12891BC9-146E-3BC7-519E-3F6B9C35F80E}"/>
              </a:ext>
            </a:extLst>
          </p:cNvPr>
          <p:cNvSpPr txBox="1">
            <a:spLocks/>
          </p:cNvSpPr>
          <p:nvPr/>
        </p:nvSpPr>
        <p:spPr>
          <a:xfrm>
            <a:off x="6690713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ECF524E3-4B9B-5DAF-2FE3-71271B059189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Chicken/Pasta/Breadstick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D106257C-07D2-3A94-7546-BDCF8FBB6CC7}"/>
              </a:ext>
            </a:extLst>
          </p:cNvPr>
          <p:cNvSpPr txBox="1">
            <a:spLocks/>
          </p:cNvSpPr>
          <p:nvPr/>
        </p:nvSpPr>
        <p:spPr>
          <a:xfrm>
            <a:off x="1835714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7CD45743-C62D-916A-1EC0-A378D19FBD6F}"/>
              </a:ext>
            </a:extLst>
          </p:cNvPr>
          <p:cNvSpPr txBox="1">
            <a:spLocks/>
          </p:cNvSpPr>
          <p:nvPr/>
        </p:nvSpPr>
        <p:spPr>
          <a:xfrm>
            <a:off x="3474013" y="5418296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Cheese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Sloppy Joe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Hot Dog</a:t>
            </a: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29821B75-99D8-144D-8A56-5F2388441C00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sp>
        <p:nvSpPr>
          <p:cNvPr id="27" name="object 67">
            <a:extLst>
              <a:ext uri="{FF2B5EF4-FFF2-40B4-BE49-F238E27FC236}">
                <a16:creationId xmlns:a16="http://schemas.microsoft.com/office/drawing/2014/main" id="{23BCDE24-6C7E-0E68-6559-C4C60CA935BF}"/>
              </a:ext>
            </a:extLst>
          </p:cNvPr>
          <p:cNvSpPr txBox="1">
            <a:spLocks/>
          </p:cNvSpPr>
          <p:nvPr/>
        </p:nvSpPr>
        <p:spPr>
          <a:xfrm>
            <a:off x="5090755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Taco/Toast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Waffle/Sausage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9CA68BD5-ED87-FB63-2312-CDCB5B0E5E76}"/>
              </a:ext>
            </a:extLst>
          </p:cNvPr>
          <p:cNvSpPr txBox="1">
            <a:spLocks/>
          </p:cNvSpPr>
          <p:nvPr/>
        </p:nvSpPr>
        <p:spPr>
          <a:xfrm>
            <a:off x="6661355" y="5224984"/>
            <a:ext cx="1546980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Minni Cinni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Fish Bites/Roll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Nachos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</p:txBody>
      </p:sp>
      <p:sp>
        <p:nvSpPr>
          <p:cNvPr id="29" name="object 67">
            <a:extLst>
              <a:ext uri="{FF2B5EF4-FFF2-40B4-BE49-F238E27FC236}">
                <a16:creationId xmlns:a16="http://schemas.microsoft.com/office/drawing/2014/main" id="{C579DB62-20B8-E503-CB05-68330BCC37DA}"/>
              </a:ext>
            </a:extLst>
          </p:cNvPr>
          <p:cNvSpPr txBox="1">
            <a:spLocks/>
          </p:cNvSpPr>
          <p:nvPr/>
        </p:nvSpPr>
        <p:spPr>
          <a:xfrm>
            <a:off x="8311896" y="5422392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Pizza/Breadstick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7743D-37A6-F989-46AF-80CBFE6A1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 t="27689"/>
          <a:stretch/>
        </p:blipFill>
        <p:spPr>
          <a:xfrm>
            <a:off x="0" y="0"/>
            <a:ext cx="2079208" cy="198363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2BE0E-C77B-ED56-31B7-18410DD5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00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CF9D10E-D97F-2D4A-8686-21E11ED72F9E}"/>
              </a:ext>
            </a:extLst>
          </p:cNvPr>
          <p:cNvGrpSpPr/>
          <p:nvPr/>
        </p:nvGrpSpPr>
        <p:grpSpPr>
          <a:xfrm>
            <a:off x="-5426" y="6357476"/>
            <a:ext cx="7449776" cy="1369008"/>
            <a:chOff x="-5426" y="6399830"/>
            <a:chExt cx="7449776" cy="1369008"/>
          </a:xfrm>
          <a:solidFill>
            <a:srgbClr val="7FC143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9206C7F-5BA7-CD4F-B278-981E5BB15A5F}"/>
                </a:ext>
              </a:extLst>
            </p:cNvPr>
            <p:cNvSpPr/>
            <p:nvPr/>
          </p:nvSpPr>
          <p:spPr>
            <a:xfrm>
              <a:off x="-5426" y="6399830"/>
              <a:ext cx="5529551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FC1B40-1CA2-6E49-A7A4-FFFD637EECF5}"/>
                </a:ext>
              </a:extLst>
            </p:cNvPr>
            <p:cNvSpPr/>
            <p:nvPr/>
          </p:nvSpPr>
          <p:spPr>
            <a:xfrm>
              <a:off x="5623713" y="6399830"/>
              <a:ext cx="1820637" cy="13690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CFE13F-CD27-4690-A311-7ACF1FF32086}"/>
              </a:ext>
            </a:extLst>
          </p:cNvPr>
          <p:cNvGrpSpPr/>
          <p:nvPr/>
        </p:nvGrpSpPr>
        <p:grpSpPr>
          <a:xfrm>
            <a:off x="0" y="0"/>
            <a:ext cx="1682642" cy="5760369"/>
            <a:chOff x="0" y="0"/>
            <a:chExt cx="1682642" cy="57603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B778545-8132-4F81-916C-53C6C55BFFA4}"/>
                </a:ext>
              </a:extLst>
            </p:cNvPr>
            <p:cNvSpPr/>
            <p:nvPr/>
          </p:nvSpPr>
          <p:spPr>
            <a:xfrm>
              <a:off x="0" y="0"/>
              <a:ext cx="1671569" cy="4972765"/>
            </a:xfrm>
            <a:prstGeom prst="rect">
              <a:avLst/>
            </a:prstGeom>
            <a:solidFill>
              <a:srgbClr val="E86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6D6A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795E3B7-36B3-4193-9F52-E41B5BD29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98303"/>
              <a:ext cx="1682642" cy="762066"/>
            </a:xfrm>
            <a:prstGeom prst="rect">
              <a:avLst/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CE4622C0-9DF4-4C1C-8159-6C2DE3490A9E}"/>
              </a:ext>
            </a:extLst>
          </p:cNvPr>
          <p:cNvSpPr txBox="1">
            <a:spLocks/>
          </p:cNvSpPr>
          <p:nvPr/>
        </p:nvSpPr>
        <p:spPr>
          <a:xfrm>
            <a:off x="4415582" y="365777"/>
            <a:ext cx="4997425" cy="33757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Gotham Bold" pitchFamily="50" charset="0"/>
                <a:ea typeface="+mj-ea"/>
                <a:cs typeface="Gotham Bold" pitchFamily="50" charset="0"/>
              </a:defRPr>
            </a:lvl1pPr>
          </a:lstStyle>
          <a:p>
            <a:pPr algn="r" defTabSz="548640"/>
            <a:r>
              <a:rPr lang="en-US" sz="3000" dirty="0">
                <a:solidFill>
                  <a:srgbClr val="E86D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3785D-8383-4FAD-AB72-7497C52101DD}"/>
              </a:ext>
            </a:extLst>
          </p:cNvPr>
          <p:cNvSpPr txBox="1"/>
          <p:nvPr/>
        </p:nvSpPr>
        <p:spPr>
          <a:xfrm>
            <a:off x="4679575" y="703348"/>
            <a:ext cx="4733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ROSCOE ISD MENU</a:t>
            </a:r>
            <a:endParaRPr lang="en-US" sz="2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09F6CC-9122-4FF4-ACED-0662367CFEFB}"/>
              </a:ext>
            </a:extLst>
          </p:cNvPr>
          <p:cNvSpPr/>
          <p:nvPr/>
        </p:nvSpPr>
        <p:spPr>
          <a:xfrm>
            <a:off x="2617410" y="111114"/>
            <a:ext cx="1393116" cy="10121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Logo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06AA1-EED0-417C-A8E5-FA40FD6C2FD2}"/>
              </a:ext>
            </a:extLst>
          </p:cNvPr>
          <p:cNvSpPr txBox="1"/>
          <p:nvPr/>
        </p:nvSpPr>
        <p:spPr>
          <a:xfrm>
            <a:off x="5677850" y="6456513"/>
            <a:ext cx="1651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Lunches </a:t>
            </a:r>
            <a:r>
              <a:rPr lang="en-US" sz="11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Must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Include Choice of: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Fruits and/or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Vegetable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And May Include: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1% Low-Fat Milk</a:t>
            </a:r>
          </a:p>
        </p:txBody>
      </p:sp>
      <p:sp>
        <p:nvSpPr>
          <p:cNvPr id="91" name="object 13">
            <a:extLst>
              <a:ext uri="{FF2B5EF4-FFF2-40B4-BE49-F238E27FC236}">
                <a16:creationId xmlns:a16="http://schemas.microsoft.com/office/drawing/2014/main" id="{7A26E277-305F-4299-B5E1-C09BDCEB741C}"/>
              </a:ext>
            </a:extLst>
          </p:cNvPr>
          <p:cNvSpPr txBox="1"/>
          <p:nvPr/>
        </p:nvSpPr>
        <p:spPr>
          <a:xfrm>
            <a:off x="2375461" y="6380746"/>
            <a:ext cx="3006447" cy="1367682"/>
          </a:xfrm>
          <a:prstGeom prst="rect">
            <a:avLst/>
          </a:prstGeom>
          <a:ln w="19050"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Cereal/Side Served Daily! 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Salad/Roll &amp; PBJ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served Daily as a Meal</a:t>
            </a:r>
          </a:p>
          <a:p>
            <a:pPr marL="12700">
              <a:spcBef>
                <a:spcPts val="25"/>
              </a:spcBef>
            </a:pPr>
            <a:endParaRPr lang="en-US" sz="11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 every Monday and Wednesday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Nachos Every Thursday</a:t>
            </a:r>
          </a:p>
          <a:p>
            <a:pPr marL="12700">
              <a:spcBef>
                <a:spcPts val="25"/>
              </a:spcBef>
            </a:pPr>
            <a:r>
              <a:rPr lang="en-US" sz="11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Every Friday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17CDBA6-ECED-43B5-9406-AE2912FA12D3}"/>
              </a:ext>
            </a:extLst>
          </p:cNvPr>
          <p:cNvSpPr txBox="1"/>
          <p:nvPr/>
        </p:nvSpPr>
        <p:spPr>
          <a:xfrm>
            <a:off x="144714" y="1874620"/>
            <a:ext cx="133115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Breakfast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FREE for all grades!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$3.00 for 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adult/staff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Lunch 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 $2.60 for </a:t>
            </a:r>
          </a:p>
          <a:p>
            <a:pPr algn="ctr" rtl="0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$5.00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for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adults/st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aff</a:t>
            </a:r>
          </a:p>
          <a:p>
            <a:pPr algn="ctr" fontAlgn="base"/>
            <a:endParaRPr lang="en-US" sz="1200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Staff Menu</a:t>
            </a:r>
          </a:p>
          <a:p>
            <a:pPr algn="ctr" fontAlgn="base"/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/>
            <a:r>
              <a:rPr lang="en-US" sz="12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Coffee Bar</a:t>
            </a:r>
          </a:p>
          <a:p>
            <a:pPr algn="ctr" fontAlgn="base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</a:rPr>
              <a:t>Grade 9-12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2D23C49-CC1A-7A44-83A9-9D29983751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69525" y="-53824"/>
            <a:ext cx="3390900" cy="24511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F562D8F-3E22-1648-8D84-72D881EF6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65" y="5997942"/>
            <a:ext cx="2133600" cy="17907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7299271-1A5B-134D-8014-AAC48F3E9F3C}"/>
              </a:ext>
            </a:extLst>
          </p:cNvPr>
          <p:cNvGrpSpPr/>
          <p:nvPr/>
        </p:nvGrpSpPr>
        <p:grpSpPr>
          <a:xfrm>
            <a:off x="7686155" y="6592362"/>
            <a:ext cx="2053145" cy="1014316"/>
            <a:chOff x="7686155" y="6592362"/>
            <a:chExt cx="2053145" cy="101431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289977F-2FAB-204F-A411-17A3B7D0A4CC}"/>
                </a:ext>
              </a:extLst>
            </p:cNvPr>
            <p:cNvSpPr txBox="1"/>
            <p:nvPr/>
          </p:nvSpPr>
          <p:spPr>
            <a:xfrm>
              <a:off x="7686155" y="7406623"/>
              <a:ext cx="205314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This institution is an equal opportunity provider.</a:t>
              </a:r>
            </a:p>
          </p:txBody>
        </p:sp>
        <p:pic>
          <p:nvPicPr>
            <p:cNvPr id="44" name="Picture 4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6B21EA2-FA43-4F4D-AA6F-E4F4BFC5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2485" y="6592362"/>
              <a:ext cx="1822196" cy="644855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1B9F88-690E-9723-07C7-46478FF34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09707"/>
              </p:ext>
            </p:extLst>
          </p:nvPr>
        </p:nvGraphicFramePr>
        <p:xfrm>
          <a:off x="1852139" y="1303473"/>
          <a:ext cx="8055790" cy="47884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856">
                  <a:extLst>
                    <a:ext uri="{9D8B030D-6E8A-4147-A177-3AD203B41FA5}">
                      <a16:colId xmlns:a16="http://schemas.microsoft.com/office/drawing/2014/main" val="3713006317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1852944129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76472094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914536326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373350173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3658102102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1581109998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2237888107"/>
                    </a:ext>
                  </a:extLst>
                </a:gridCol>
                <a:gridCol w="244856">
                  <a:extLst>
                    <a:ext uri="{9D8B030D-6E8A-4147-A177-3AD203B41FA5}">
                      <a16:colId xmlns:a16="http://schemas.microsoft.com/office/drawing/2014/main" val="4281694389"/>
                    </a:ext>
                  </a:extLst>
                </a:gridCol>
                <a:gridCol w="1366302">
                  <a:extLst>
                    <a:ext uri="{9D8B030D-6E8A-4147-A177-3AD203B41FA5}">
                      <a16:colId xmlns:a16="http://schemas.microsoft.com/office/drawing/2014/main" val="4130633376"/>
                    </a:ext>
                  </a:extLst>
                </a:gridCol>
              </a:tblGrid>
              <a:tr h="32344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i="1" baseline="80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5183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2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40193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76471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56012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24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25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26</a:t>
                      </a: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63649"/>
                  </a:ext>
                </a:extLst>
              </a:tr>
              <a:tr h="877824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9728" marR="109728" marT="54864" marB="54864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September 18</a:t>
                      </a:r>
                      <a:r>
                        <a:rPr lang="en-US" sz="1600" b="1" i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Rice Krispy Day!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 a plate,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8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 a Krispy!</a:t>
                      </a: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kern="1200" baseline="8000" dirty="0">
                        <a:solidFill>
                          <a:schemeClr val="bg2">
                            <a:lumMod val="9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baseline="8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36254"/>
                  </a:ext>
                </a:extLst>
              </a:tr>
            </a:tbl>
          </a:graphicData>
        </a:graphic>
      </p:graphicFrame>
      <p:sp>
        <p:nvSpPr>
          <p:cNvPr id="4" name="object 67">
            <a:extLst>
              <a:ext uri="{FF2B5EF4-FFF2-40B4-BE49-F238E27FC236}">
                <a16:creationId xmlns:a16="http://schemas.microsoft.com/office/drawing/2014/main" id="{A1E53C17-1868-FBF4-601A-875360525074}"/>
              </a:ext>
            </a:extLst>
          </p:cNvPr>
          <p:cNvSpPr txBox="1">
            <a:spLocks/>
          </p:cNvSpPr>
          <p:nvPr/>
        </p:nvSpPr>
        <p:spPr>
          <a:xfrm>
            <a:off x="1843921" y="1874620"/>
            <a:ext cx="154698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  <a:p>
            <a:pPr marL="12700" algn="ctr">
              <a:spcBef>
                <a:spcPts val="10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67">
            <a:extLst>
              <a:ext uri="{FF2B5EF4-FFF2-40B4-BE49-F238E27FC236}">
                <a16:creationId xmlns:a16="http://schemas.microsoft.com/office/drawing/2014/main" id="{03708C8B-F458-A5BA-2AE4-E7FBDF693DB6}"/>
              </a:ext>
            </a:extLst>
          </p:cNvPr>
          <p:cNvSpPr txBox="1">
            <a:spLocks/>
          </p:cNvSpPr>
          <p:nvPr/>
        </p:nvSpPr>
        <p:spPr>
          <a:xfrm>
            <a:off x="3482220" y="1874620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Dorito Nachos/Churro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7" name="object 67">
            <a:extLst>
              <a:ext uri="{FF2B5EF4-FFF2-40B4-BE49-F238E27FC236}">
                <a16:creationId xmlns:a16="http://schemas.microsoft.com/office/drawing/2014/main" id="{24B7B598-A7FC-1C42-B71C-1259996E02C6}"/>
              </a:ext>
            </a:extLst>
          </p:cNvPr>
          <p:cNvSpPr txBox="1">
            <a:spLocks/>
          </p:cNvSpPr>
          <p:nvPr/>
        </p:nvSpPr>
        <p:spPr>
          <a:xfrm>
            <a:off x="5092934" y="1874620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8" name="object 67">
            <a:extLst>
              <a:ext uri="{FF2B5EF4-FFF2-40B4-BE49-F238E27FC236}">
                <a16:creationId xmlns:a16="http://schemas.microsoft.com/office/drawing/2014/main" id="{235C574B-BF30-4E16-A77E-2A38BD9AB5E8}"/>
              </a:ext>
            </a:extLst>
          </p:cNvPr>
          <p:cNvSpPr txBox="1">
            <a:spLocks/>
          </p:cNvSpPr>
          <p:nvPr/>
        </p:nvSpPr>
        <p:spPr>
          <a:xfrm>
            <a:off x="6690714" y="1874620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Yogurt 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Pork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id="{D1FFDE1F-B2B9-5BA8-2029-0B3D5C4FB4D3}"/>
              </a:ext>
            </a:extLst>
          </p:cNvPr>
          <p:cNvSpPr txBox="1">
            <a:spLocks/>
          </p:cNvSpPr>
          <p:nvPr/>
        </p:nvSpPr>
        <p:spPr>
          <a:xfrm>
            <a:off x="8307861" y="17630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SDW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Basket/Breadstick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Grandparents Day</a:t>
            </a:r>
          </a:p>
        </p:txBody>
      </p:sp>
      <p:sp>
        <p:nvSpPr>
          <p:cNvPr id="11" name="object 67">
            <a:extLst>
              <a:ext uri="{FF2B5EF4-FFF2-40B4-BE49-F238E27FC236}">
                <a16:creationId xmlns:a16="http://schemas.microsoft.com/office/drawing/2014/main" id="{893F23B3-B663-33A1-D65F-544C1726CAE0}"/>
              </a:ext>
            </a:extLst>
          </p:cNvPr>
          <p:cNvSpPr txBox="1">
            <a:spLocks/>
          </p:cNvSpPr>
          <p:nvPr/>
        </p:nvSpPr>
        <p:spPr>
          <a:xfrm>
            <a:off x="1843920" y="2746551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Fried Steak/Gravy/Roll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12" name="object 67">
            <a:extLst>
              <a:ext uri="{FF2B5EF4-FFF2-40B4-BE49-F238E27FC236}">
                <a16:creationId xmlns:a16="http://schemas.microsoft.com/office/drawing/2014/main" id="{9DAA36FC-F214-C58D-3C6D-A257D935D1B1}"/>
              </a:ext>
            </a:extLst>
          </p:cNvPr>
          <p:cNvSpPr txBox="1">
            <a:spLocks/>
          </p:cNvSpPr>
          <p:nvPr/>
        </p:nvSpPr>
        <p:spPr>
          <a:xfrm>
            <a:off x="3482219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Pizza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Sticks/Sauce</a:t>
            </a:r>
          </a:p>
        </p:txBody>
      </p:sp>
      <p:sp>
        <p:nvSpPr>
          <p:cNvPr id="13" name="object 67">
            <a:extLst>
              <a:ext uri="{FF2B5EF4-FFF2-40B4-BE49-F238E27FC236}">
                <a16:creationId xmlns:a16="http://schemas.microsoft.com/office/drawing/2014/main" id="{077DCB6D-FC37-57AA-C8CD-15E810C30357}"/>
              </a:ext>
            </a:extLst>
          </p:cNvPr>
          <p:cNvSpPr txBox="1">
            <a:spLocks/>
          </p:cNvSpPr>
          <p:nvPr/>
        </p:nvSpPr>
        <p:spPr>
          <a:xfrm>
            <a:off x="5092933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Cinnamon 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14" name="object 67">
            <a:extLst>
              <a:ext uri="{FF2B5EF4-FFF2-40B4-BE49-F238E27FC236}">
                <a16:creationId xmlns:a16="http://schemas.microsoft.com/office/drawing/2014/main" id="{700CFC2A-7605-F92C-1FBE-F5FD99AF9A16}"/>
              </a:ext>
            </a:extLst>
          </p:cNvPr>
          <p:cNvSpPr txBox="1">
            <a:spLocks/>
          </p:cNvSpPr>
          <p:nvPr/>
        </p:nvSpPr>
        <p:spPr>
          <a:xfrm>
            <a:off x="6690713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Sticks/Sausage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</p:txBody>
      </p:sp>
      <p:sp>
        <p:nvSpPr>
          <p:cNvPr id="15" name="object 67">
            <a:extLst>
              <a:ext uri="{FF2B5EF4-FFF2-40B4-BE49-F238E27FC236}">
                <a16:creationId xmlns:a16="http://schemas.microsoft.com/office/drawing/2014/main" id="{E6CA5E75-9289-9E09-1DA1-E2F12CE6FB2E}"/>
              </a:ext>
            </a:extLst>
          </p:cNvPr>
          <p:cNvSpPr txBox="1">
            <a:spLocks/>
          </p:cNvSpPr>
          <p:nvPr/>
        </p:nvSpPr>
        <p:spPr>
          <a:xfrm>
            <a:off x="8307860" y="2746551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Scone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Bosco Stick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H. Must. Chicken Melt/Fries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</p:txBody>
      </p:sp>
      <p:sp>
        <p:nvSpPr>
          <p:cNvPr id="16" name="object 67">
            <a:extLst>
              <a:ext uri="{FF2B5EF4-FFF2-40B4-BE49-F238E27FC236}">
                <a16:creationId xmlns:a16="http://schemas.microsoft.com/office/drawing/2014/main" id="{3950CA27-339C-81F7-AD17-FE13ACF30A13}"/>
              </a:ext>
            </a:extLst>
          </p:cNvPr>
          <p:cNvSpPr txBox="1">
            <a:spLocks/>
          </p:cNvSpPr>
          <p:nvPr/>
        </p:nvSpPr>
        <p:spPr>
          <a:xfrm>
            <a:off x="1780181" y="3486600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Pizza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Mini Corn Dog/Mac &amp;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PBJ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17" name="object 67">
            <a:extLst>
              <a:ext uri="{FF2B5EF4-FFF2-40B4-BE49-F238E27FC236}">
                <a16:creationId xmlns:a16="http://schemas.microsoft.com/office/drawing/2014/main" id="{A01BF896-A6F1-EF79-3AFF-17EF35138491}"/>
              </a:ext>
            </a:extLst>
          </p:cNvPr>
          <p:cNvSpPr txBox="1">
            <a:spLocks/>
          </p:cNvSpPr>
          <p:nvPr/>
        </p:nvSpPr>
        <p:spPr>
          <a:xfrm>
            <a:off x="3464323" y="348480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Donut Holes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Spaghetti/Breadstick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Grilled Cheese</a:t>
            </a: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id="{A4E42129-91FC-0F54-6679-887CC688C91D}"/>
              </a:ext>
            </a:extLst>
          </p:cNvPr>
          <p:cNvSpPr txBox="1">
            <a:spLocks/>
          </p:cNvSpPr>
          <p:nvPr/>
        </p:nvSpPr>
        <p:spPr>
          <a:xfrm>
            <a:off x="5073566" y="3497374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Smoothie/Side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Taco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Plowboy Bowl/Roll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19" name="object 67">
            <a:extLst>
              <a:ext uri="{FF2B5EF4-FFF2-40B4-BE49-F238E27FC236}">
                <a16:creationId xmlns:a16="http://schemas.microsoft.com/office/drawing/2014/main" id="{D93872DC-DC74-6A5B-FC90-C5F532904F1E}"/>
              </a:ext>
            </a:extLst>
          </p:cNvPr>
          <p:cNvSpPr txBox="1">
            <a:spLocks/>
          </p:cNvSpPr>
          <p:nvPr/>
        </p:nvSpPr>
        <p:spPr>
          <a:xfrm>
            <a:off x="6702175" y="350583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Pancake on a 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Waffle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BBQ Chicken SDW / Brdstick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20" name="object 67">
            <a:extLst>
              <a:ext uri="{FF2B5EF4-FFF2-40B4-BE49-F238E27FC236}">
                <a16:creationId xmlns:a16="http://schemas.microsoft.com/office/drawing/2014/main" id="{24A4DF2F-23BE-FC91-25AE-5A81865705CE}"/>
              </a:ext>
            </a:extLst>
          </p:cNvPr>
          <p:cNvSpPr txBox="1">
            <a:spLocks/>
          </p:cNvSpPr>
          <p:nvPr/>
        </p:nvSpPr>
        <p:spPr>
          <a:xfrm>
            <a:off x="8380105" y="348480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Ham Egg Cheese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 Bites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Baked Penne/Breadstick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Pepperoni 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Sample: Chicken Katsu Bowl</a:t>
            </a:r>
          </a:p>
        </p:txBody>
      </p:sp>
      <p:sp>
        <p:nvSpPr>
          <p:cNvPr id="21" name="object 67">
            <a:extLst>
              <a:ext uri="{FF2B5EF4-FFF2-40B4-BE49-F238E27FC236}">
                <a16:creationId xmlns:a16="http://schemas.microsoft.com/office/drawing/2014/main" id="{62F7A815-B600-E344-3442-3699D0ECB62C}"/>
              </a:ext>
            </a:extLst>
          </p:cNvPr>
          <p:cNvSpPr txBox="1">
            <a:spLocks/>
          </p:cNvSpPr>
          <p:nvPr/>
        </p:nvSpPr>
        <p:spPr>
          <a:xfrm>
            <a:off x="184392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Muffin/Side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Egg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BBQ Pork SDW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2" name="object 67">
            <a:extLst>
              <a:ext uri="{FF2B5EF4-FFF2-40B4-BE49-F238E27FC236}">
                <a16:creationId xmlns:a16="http://schemas.microsoft.com/office/drawing/2014/main" id="{194E8C76-0A1E-43DA-678B-5681C3671AAB}"/>
              </a:ext>
            </a:extLst>
          </p:cNvPr>
          <p:cNvSpPr txBox="1">
            <a:spLocks/>
          </p:cNvSpPr>
          <p:nvPr/>
        </p:nvSpPr>
        <p:spPr>
          <a:xfrm>
            <a:off x="3482219" y="4527014"/>
            <a:ext cx="154698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Burrito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Toast Sticks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 Quesadilla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Tenders/Breadstick</a:t>
            </a:r>
          </a:p>
        </p:txBody>
      </p:sp>
      <p:sp>
        <p:nvSpPr>
          <p:cNvPr id="23" name="object 67">
            <a:extLst>
              <a:ext uri="{FF2B5EF4-FFF2-40B4-BE49-F238E27FC236}">
                <a16:creationId xmlns:a16="http://schemas.microsoft.com/office/drawing/2014/main" id="{69CC158C-7E02-EDF7-BB7E-E5D1C26D51AB}"/>
              </a:ext>
            </a:extLst>
          </p:cNvPr>
          <p:cNvSpPr txBox="1">
            <a:spLocks/>
          </p:cNvSpPr>
          <p:nvPr/>
        </p:nvSpPr>
        <p:spPr>
          <a:xfrm>
            <a:off x="5086466" y="4399195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Churro Bites/Side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Alfredo/Garlic Toast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World School Milk Day</a:t>
            </a:r>
          </a:p>
        </p:txBody>
      </p:sp>
      <p:sp>
        <p:nvSpPr>
          <p:cNvPr id="24" name="object 67">
            <a:extLst>
              <a:ext uri="{FF2B5EF4-FFF2-40B4-BE49-F238E27FC236}">
                <a16:creationId xmlns:a16="http://schemas.microsoft.com/office/drawing/2014/main" id="{83552E65-2031-E121-5916-8F1E55DA0109}"/>
              </a:ext>
            </a:extLst>
          </p:cNvPr>
          <p:cNvSpPr txBox="1">
            <a:spLocks/>
          </p:cNvSpPr>
          <p:nvPr/>
        </p:nvSpPr>
        <p:spPr>
          <a:xfrm>
            <a:off x="6690713" y="4380406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Chocolate Crescent 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Flatbread SDW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 SDW/Fries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Beef Nachos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Dumpling Day</a:t>
            </a:r>
          </a:p>
        </p:txBody>
      </p:sp>
      <p:sp>
        <p:nvSpPr>
          <p:cNvPr id="25" name="object 67">
            <a:extLst>
              <a:ext uri="{FF2B5EF4-FFF2-40B4-BE49-F238E27FC236}">
                <a16:creationId xmlns:a16="http://schemas.microsoft.com/office/drawing/2014/main" id="{00B0FDAA-C240-97A3-FB7C-108A3461D2F2}"/>
              </a:ext>
            </a:extLst>
          </p:cNvPr>
          <p:cNvSpPr txBox="1">
            <a:spLocks/>
          </p:cNvSpPr>
          <p:nvPr/>
        </p:nvSpPr>
        <p:spPr>
          <a:xfrm>
            <a:off x="8307860" y="4527014"/>
            <a:ext cx="15469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 Pancake Bites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Breakfast Round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Spicy Chicken Pasta/Flatbread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/Breadstick</a:t>
            </a:r>
          </a:p>
          <a:p>
            <a:pPr marL="12700" algn="ctr">
              <a:spcBef>
                <a:spcPts val="100"/>
              </a:spcBef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67">
            <a:extLst>
              <a:ext uri="{FF2B5EF4-FFF2-40B4-BE49-F238E27FC236}">
                <a16:creationId xmlns:a16="http://schemas.microsoft.com/office/drawing/2014/main" id="{063A25B6-7DD5-EDFF-6D23-2F1A098AB18E}"/>
              </a:ext>
            </a:extLst>
          </p:cNvPr>
          <p:cNvSpPr txBox="1">
            <a:spLocks/>
          </p:cNvSpPr>
          <p:nvPr/>
        </p:nvSpPr>
        <p:spPr>
          <a:xfrm>
            <a:off x="1835714" y="5272228"/>
            <a:ext cx="1546980" cy="802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Grape Crescent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Cheesy Chicken Biscuit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Cereal/Side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Popcorn Chicken/Lomein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Popcorn Chicken/Roll</a:t>
            </a:r>
          </a:p>
          <a:p>
            <a:pPr marL="12700" algn="ctr">
              <a:spcBef>
                <a:spcPts val="10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Cheeseburger/Fries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id="{F7FD983A-F33E-52A1-3A97-E63B34946BA0}"/>
              </a:ext>
            </a:extLst>
          </p:cNvPr>
          <p:cNvSpPr txBox="1">
            <a:spLocks/>
          </p:cNvSpPr>
          <p:nvPr/>
        </p:nvSpPr>
        <p:spPr>
          <a:xfrm>
            <a:off x="2433858" y="6137170"/>
            <a:ext cx="28403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Menus</a:t>
            </a:r>
            <a:r>
              <a:rPr lang="en-US" sz="12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12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subject to</a:t>
            </a:r>
            <a:r>
              <a:rPr lang="en-US" sz="12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change.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DBB90-3A97-63A5-4D64-84710D84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36267" y="18310"/>
            <a:ext cx="2257927" cy="12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18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1519f0f-2dbf-4e21-bf34-a686ce97588a}" enabled="0" method="" siteId="{b1519f0f-2dbf-4e21-bf34-a686ce9758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9596</TotalTime>
  <Words>4311</Words>
  <Application>Microsoft Office PowerPoint</Application>
  <PresentationFormat>Custom</PresentationFormat>
  <Paragraphs>1764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godfrey</dc:creator>
  <cp:lastModifiedBy>Amanda Spalding</cp:lastModifiedBy>
  <cp:revision>172</cp:revision>
  <dcterms:created xsi:type="dcterms:W3CDTF">2020-08-17T18:50:04Z</dcterms:created>
  <dcterms:modified xsi:type="dcterms:W3CDTF">2024-10-31T14:18:51Z</dcterms:modified>
</cp:coreProperties>
</file>