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5" roundtripDataSignature="AMtx7mi0BjRlW2CvY/GMnAZaADqN0JfL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Title I Annual Parent Meeting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>
                <a:solidFill>
                  <a:schemeClr val="lt1"/>
                </a:solidFill>
              </a:rPr>
              <a:t>Welcome! | Roscoe Collegiate Elementary | 2025–2026 School Year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Title I?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Title I is the largest federal aid program for public schools.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Roscoe Collegiate Elementary, it supports all students, especially those who need extra help.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Funding is based on the number of students from low-income families.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Does Roscoe Use Title I Funds?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Providing reading and math interventionists.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Purchasing classroom technology and instructional resources.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Offering tutoring and small group support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Parent Rights Under Title I</a:t>
            </a:r>
            <a:endParaRPr/>
          </a:p>
        </p:txBody>
      </p:sp>
      <p:sp>
        <p:nvSpPr>
          <p:cNvPr id="103" name="Google Shape;10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have the right to be involved in Title I planning and decision-making.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may request information about your child’s teachers' qualifications.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will be notified if your child is taught for 4+ weeks by a non-certified teacher.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School-Parent Compact</a:t>
            </a:r>
            <a:endParaRPr/>
          </a:p>
        </p:txBody>
      </p:sp>
      <p:sp>
        <p:nvSpPr>
          <p:cNvPr id="109" name="Google Shape;109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agreement between Roscoe Collegiate Elementary, families, and students.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Outlines shared responsibilities for student success.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Families will receive a copy to review and sign.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Parent and Family Engagement Policy</a:t>
            </a:r>
            <a:endParaRPr/>
          </a:p>
        </p:txBody>
      </p:sp>
      <p:sp>
        <p:nvSpPr>
          <p:cNvPr id="115" name="Google Shape;115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Roscoe welcomes parent input and participation.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Family events, volunteer opportunities, and open communication are encouraged.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invite your feedback to improve our engagement efforts.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Curriculum and Academic Expectations</a:t>
            </a:r>
            <a:endParaRPr/>
          </a:p>
        </p:txBody>
      </p:sp>
      <p:sp>
        <p:nvSpPr>
          <p:cNvPr id="121" name="Google Shape;121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Roscoe follows the Texas Essential Knowledge and Skills (TEKS).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Focus areas include reading, math, writing, and science.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Students are assessed with classroom tests, screeners, and STAAR exams.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You Can Be Involved</a:t>
            </a:r>
            <a:endParaRPr/>
          </a:p>
        </p:txBody>
      </p:sp>
      <p:sp>
        <p:nvSpPr>
          <p:cNvPr id="127" name="Google Shape;127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Attend parent-teacher conferences and family nights.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Volunteer at school or participate in the Site-Based Committee.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 learning at home and communicate with your child’s teacher.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 You, Plowboy Families!</a:t>
            </a:r>
            <a:endParaRPr/>
          </a:p>
        </p:txBody>
      </p:sp>
      <p:sp>
        <p:nvSpPr>
          <p:cNvPr id="133" name="Google Shape;133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appreciate your partnership in helping every student succeed.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 us know how we can better support your child and your family.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Together, we will make 2025–2026 a great year!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